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2.xml" ContentType="application/vnd.openxmlformats-officedocument.themeOverr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3.xml" ContentType="application/vnd.openxmlformats-officedocument.themeOverr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4.xml" ContentType="application/vnd.openxmlformats-officedocument.themeOverride+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5.xml" ContentType="application/vnd.openxmlformats-officedocument.themeOverr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ppt/theme/themeOverride7.xml" ContentType="application/vnd.openxmlformats-officedocument.themeOverr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heme/themeOverride8.xml" ContentType="application/vnd.openxmlformats-officedocument.themeOverr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heme/themeOverride9.xml" ContentType="application/vnd.openxmlformats-officedocument.themeOverride+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10.xml" ContentType="application/vnd.openxmlformats-officedocument.themeOverride+xml"/>
  <Override PartName="/ppt/notesSlides/notesSlide18.xml" ContentType="application/vnd.openxmlformats-officedocument.presentationml.notesSlide+xml"/>
  <Override PartName="/ppt/theme/themeOverride11.xml" ContentType="application/vnd.openxmlformats-officedocument.themeOverride+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heme/themeOverride12.xml" ContentType="application/vnd.openxmlformats-officedocument.themeOverride+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heme/themeOverride13.xml" ContentType="application/vnd.openxmlformats-officedocument.themeOverride+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03" r:id="rId1"/>
  </p:sldMasterIdLst>
  <p:notesMasterIdLst>
    <p:notesMasterId r:id="rId26"/>
  </p:notesMasterIdLst>
  <p:sldIdLst>
    <p:sldId id="266" r:id="rId2"/>
    <p:sldId id="267" r:id="rId3"/>
    <p:sldId id="281" r:id="rId4"/>
    <p:sldId id="282" r:id="rId5"/>
    <p:sldId id="269" r:id="rId6"/>
    <p:sldId id="283" r:id="rId7"/>
    <p:sldId id="277"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270" r:id="rId25"/>
  </p:sldIdLst>
  <p:sldSz cx="12192000" cy="6858000"/>
  <p:notesSz cx="6858000" cy="9144000"/>
  <p:custDataLst>
    <p:tags r:id="rId27"/>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1CF802-FDE0-44E4-BDA3-3F09FC22A5D3}" v="1783" dt="2018-11-17T23:05:32.9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381" autoAdjust="0"/>
  </p:normalViewPr>
  <p:slideViewPr>
    <p:cSldViewPr snapToGrid="0">
      <p:cViewPr varScale="1">
        <p:scale>
          <a:sx n="55" d="100"/>
          <a:sy n="55" d="100"/>
        </p:scale>
        <p:origin x="420" y="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_rels/data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iagrams/_rels/data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ata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_rels/data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ata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974DF3-133D-4BB2-AFE4-24165E3B60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BD5D883-9EB5-4F62-B497-8874DFD308A0}">
      <dgm:prSet/>
      <dgm:spPr/>
      <dgm:t>
        <a:bodyPr/>
        <a:lstStyle/>
        <a:p>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NOT a Legalistic/ </a:t>
          </a:r>
          <a:r>
            <a:rPr lang="en-US" b="1" i="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Religious</a:t>
          </a: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Life</a:t>
          </a:r>
        </a:p>
      </dgm:t>
    </dgm:pt>
    <dgm:pt modelId="{DBC68C07-DBAA-4CD7-9602-1131C73396AE}" type="parTrans" cxnId="{4539F701-A5ED-4C2A-83F5-67A3FF2521F4}">
      <dgm:prSet/>
      <dgm:spPr/>
      <dgm:t>
        <a:bodyPr/>
        <a:lstStyle/>
        <a:p>
          <a:endParaRPr lang="en-US"/>
        </a:p>
      </dgm:t>
    </dgm:pt>
    <dgm:pt modelId="{D5F79A28-732E-4C78-AB23-295A80B79C98}" type="sibTrans" cxnId="{4539F701-A5ED-4C2A-83F5-67A3FF2521F4}">
      <dgm:prSet/>
      <dgm:spPr/>
      <dgm:t>
        <a:bodyPr/>
        <a:lstStyle/>
        <a:p>
          <a:endParaRPr lang="en-US"/>
        </a:p>
      </dgm:t>
    </dgm:pt>
    <dgm:pt modelId="{E845C892-0953-4B36-8294-B1B0982026E5}">
      <dgm:prSet/>
      <dgm:spPr/>
      <dgm:t>
        <a:bodyPr/>
        <a:lstStyle/>
        <a:p>
          <a:pPr>
            <a:buFont typeface="Arial" panose="020B0604020202020204" pitchFamily="34" charset="0"/>
            <a:buNone/>
          </a:pPr>
          <a:r>
            <a:rPr lang="en-US" b="1" i="1" dirty="0"/>
            <a:t>Romans 8:3-4 </a:t>
          </a:r>
          <a:r>
            <a:rPr lang="en-US" b="1" dirty="0"/>
            <a:t>God has done what the </a:t>
          </a:r>
          <a:r>
            <a:rPr lang="en-US" b="1" u="sng" dirty="0"/>
            <a:t>law</a:t>
          </a:r>
          <a:r>
            <a:rPr lang="en-US" b="1" dirty="0"/>
            <a:t>, weakened by the flesh, </a:t>
          </a:r>
          <a:r>
            <a:rPr lang="en-US" b="1" u="sng" dirty="0"/>
            <a:t>could not do</a:t>
          </a:r>
          <a:r>
            <a:rPr lang="en-US" b="1" dirty="0"/>
            <a:t>… </a:t>
          </a:r>
          <a:br>
            <a:rPr lang="en-US" b="1" dirty="0"/>
          </a:br>
          <a:endParaRPr lang="en-US" dirty="0"/>
        </a:p>
      </dgm:t>
    </dgm:pt>
    <dgm:pt modelId="{5D07163F-0993-44DD-ACF8-22176AC763FF}" type="parTrans" cxnId="{5CEA2517-57C6-4726-97E3-3FBA35AE9AFA}">
      <dgm:prSet/>
      <dgm:spPr/>
      <dgm:t>
        <a:bodyPr/>
        <a:lstStyle/>
        <a:p>
          <a:endParaRPr lang="en-US"/>
        </a:p>
      </dgm:t>
    </dgm:pt>
    <dgm:pt modelId="{950C3B05-9B3F-4CE6-94CF-E4E555F385B2}" type="sibTrans" cxnId="{5CEA2517-57C6-4726-97E3-3FBA35AE9AFA}">
      <dgm:prSet/>
      <dgm:spPr/>
      <dgm:t>
        <a:bodyPr/>
        <a:lstStyle/>
        <a:p>
          <a:endParaRPr lang="en-US"/>
        </a:p>
      </dgm:t>
    </dgm:pt>
    <dgm:pt modelId="{1A24428D-03EA-4812-8CD5-816F26C21811}" type="pres">
      <dgm:prSet presAssocID="{E6974DF3-133D-4BB2-AFE4-24165E3B6090}" presName="linear" presStyleCnt="0">
        <dgm:presLayoutVars>
          <dgm:animLvl val="lvl"/>
          <dgm:resizeHandles val="exact"/>
        </dgm:presLayoutVars>
      </dgm:prSet>
      <dgm:spPr/>
    </dgm:pt>
    <dgm:pt modelId="{F5D13B88-F81A-4A5D-BEC8-63D6E151B46F}" type="pres">
      <dgm:prSet presAssocID="{DBD5D883-9EB5-4F62-B497-8874DFD308A0}" presName="parentText" presStyleLbl="node1" presStyleIdx="0" presStyleCnt="1">
        <dgm:presLayoutVars>
          <dgm:chMax val="0"/>
          <dgm:bulletEnabled val="1"/>
        </dgm:presLayoutVars>
      </dgm:prSet>
      <dgm:spPr/>
    </dgm:pt>
    <dgm:pt modelId="{8B6B5815-069E-4A5F-8DF3-2095897B1552}" type="pres">
      <dgm:prSet presAssocID="{DBD5D883-9EB5-4F62-B497-8874DFD308A0}" presName="childText" presStyleLbl="revTx" presStyleIdx="0" presStyleCnt="1">
        <dgm:presLayoutVars>
          <dgm:bulletEnabled val="1"/>
        </dgm:presLayoutVars>
      </dgm:prSet>
      <dgm:spPr/>
    </dgm:pt>
  </dgm:ptLst>
  <dgm:cxnLst>
    <dgm:cxn modelId="{4539F701-A5ED-4C2A-83F5-67A3FF2521F4}" srcId="{E6974DF3-133D-4BB2-AFE4-24165E3B6090}" destId="{DBD5D883-9EB5-4F62-B497-8874DFD308A0}" srcOrd="0" destOrd="0" parTransId="{DBC68C07-DBAA-4CD7-9602-1131C73396AE}" sibTransId="{D5F79A28-732E-4C78-AB23-295A80B79C98}"/>
    <dgm:cxn modelId="{5CEA2517-57C6-4726-97E3-3FBA35AE9AFA}" srcId="{DBD5D883-9EB5-4F62-B497-8874DFD308A0}" destId="{E845C892-0953-4B36-8294-B1B0982026E5}" srcOrd="0" destOrd="0" parTransId="{5D07163F-0993-44DD-ACF8-22176AC763FF}" sibTransId="{950C3B05-9B3F-4CE6-94CF-E4E555F385B2}"/>
    <dgm:cxn modelId="{FF5B601B-FAE3-48D3-9202-740617DD41C0}" type="presOf" srcId="{E6974DF3-133D-4BB2-AFE4-24165E3B6090}" destId="{1A24428D-03EA-4812-8CD5-816F26C21811}" srcOrd="0" destOrd="0" presId="urn:microsoft.com/office/officeart/2005/8/layout/vList2"/>
    <dgm:cxn modelId="{338ABE69-C277-4DAE-ADBC-12B9B6007E8A}" type="presOf" srcId="{DBD5D883-9EB5-4F62-B497-8874DFD308A0}" destId="{F5D13B88-F81A-4A5D-BEC8-63D6E151B46F}" srcOrd="0" destOrd="0" presId="urn:microsoft.com/office/officeart/2005/8/layout/vList2"/>
    <dgm:cxn modelId="{11786AE5-7DA7-43A3-A72A-A1079C746CAF}" type="presOf" srcId="{E845C892-0953-4B36-8294-B1B0982026E5}" destId="{8B6B5815-069E-4A5F-8DF3-2095897B1552}" srcOrd="0" destOrd="0" presId="urn:microsoft.com/office/officeart/2005/8/layout/vList2"/>
    <dgm:cxn modelId="{7F121BD3-BF8B-40BC-9C33-1C12C71F3ACA}" type="presParOf" srcId="{1A24428D-03EA-4812-8CD5-816F26C21811}" destId="{F5D13B88-F81A-4A5D-BEC8-63D6E151B46F}" srcOrd="0" destOrd="0" presId="urn:microsoft.com/office/officeart/2005/8/layout/vList2"/>
    <dgm:cxn modelId="{51266233-04CE-4E1E-8520-46809DB0D66A}" type="presParOf" srcId="{1A24428D-03EA-4812-8CD5-816F26C21811}" destId="{8B6B5815-069E-4A5F-8DF3-2095897B155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371ABE8-6430-4414-943B-4E60BD25274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7066E793-D8CE-40C4-9B8E-368BB649F064}">
      <dgm:prSet phldrT="[Text]"/>
      <dgm:spPr/>
      <dgm:t>
        <a:bodyPr/>
        <a:lstStyle/>
        <a:p>
          <a:r>
            <a:rPr lang="en-US" dirty="0"/>
            <a:t>From…</a:t>
          </a:r>
        </a:p>
      </dgm:t>
    </dgm:pt>
    <dgm:pt modelId="{01CD1535-4172-42C1-B798-AA9EE84C78FD}" type="parTrans" cxnId="{FAB0C3DC-F334-4B8A-B42A-A25A42A41E54}">
      <dgm:prSet/>
      <dgm:spPr/>
      <dgm:t>
        <a:bodyPr/>
        <a:lstStyle/>
        <a:p>
          <a:endParaRPr lang="en-US"/>
        </a:p>
      </dgm:t>
    </dgm:pt>
    <dgm:pt modelId="{95020BA8-207B-44A3-BEA9-997DFC771303}" type="sibTrans" cxnId="{FAB0C3DC-F334-4B8A-B42A-A25A42A41E54}">
      <dgm:prSet/>
      <dgm:spPr/>
      <dgm:t>
        <a:bodyPr/>
        <a:lstStyle/>
        <a:p>
          <a:endParaRPr lang="en-US"/>
        </a:p>
      </dgm:t>
    </dgm:pt>
    <dgm:pt modelId="{626E6308-ECD0-412D-B2EF-FB6162FD31C2}">
      <dgm:prSet phldrT="[Text]"/>
      <dgm:spPr/>
      <dgm:t>
        <a:bodyPr/>
        <a:lstStyle/>
        <a:p>
          <a:r>
            <a:rPr lang="en-US" dirty="0"/>
            <a:t>To…</a:t>
          </a:r>
        </a:p>
      </dgm:t>
    </dgm:pt>
    <dgm:pt modelId="{2939A57F-2C82-4EF0-8527-BDF8E1C89B11}" type="parTrans" cxnId="{7BCF73B1-97B5-46E2-93D5-030A7190D547}">
      <dgm:prSet/>
      <dgm:spPr/>
      <dgm:t>
        <a:bodyPr/>
        <a:lstStyle/>
        <a:p>
          <a:endParaRPr lang="en-US"/>
        </a:p>
      </dgm:t>
    </dgm:pt>
    <dgm:pt modelId="{4C999856-CFA6-45AF-97F3-9F02405D4731}" type="sibTrans" cxnId="{7BCF73B1-97B5-46E2-93D5-030A7190D547}">
      <dgm:prSet/>
      <dgm:spPr/>
      <dgm:t>
        <a:bodyPr/>
        <a:lstStyle/>
        <a:p>
          <a:endParaRPr lang="en-US"/>
        </a:p>
      </dgm:t>
    </dgm:pt>
    <dgm:pt modelId="{20230B9A-C21F-4F03-A13C-A73636ACBEB4}" type="pres">
      <dgm:prSet presAssocID="{F371ABE8-6430-4414-943B-4E60BD25274E}" presName="diagram" presStyleCnt="0">
        <dgm:presLayoutVars>
          <dgm:dir/>
        </dgm:presLayoutVars>
      </dgm:prSet>
      <dgm:spPr/>
    </dgm:pt>
    <dgm:pt modelId="{A7D46940-07C0-44DB-8C26-A32145CEA1F0}" type="pres">
      <dgm:prSet presAssocID="{7066E793-D8CE-40C4-9B8E-368BB649F064}" presName="composite" presStyleCnt="0"/>
      <dgm:spPr/>
    </dgm:pt>
    <dgm:pt modelId="{3C152B18-3652-40F3-90FE-10A709C43E12}" type="pres">
      <dgm:prSet presAssocID="{7066E793-D8CE-40C4-9B8E-368BB649F064}" presName="Image" presStyleLbl="bgShp" presStyleIdx="0" presStyleCnt="2"/>
      <dgm:spPr>
        <a:blipFill rotWithShape="1">
          <a:blip xmlns:r="http://schemas.openxmlformats.org/officeDocument/2006/relationships" r:embed="rId1"/>
          <a:srcRect/>
          <a:stretch>
            <a:fillRect l="-15000" r="-15000"/>
          </a:stretch>
        </a:blipFill>
      </dgm:spPr>
    </dgm:pt>
    <dgm:pt modelId="{C55DEFBA-1CED-41F5-BD3C-14D654761CC2}" type="pres">
      <dgm:prSet presAssocID="{7066E793-D8CE-40C4-9B8E-368BB649F064}" presName="Parent" presStyleLbl="node0" presStyleIdx="0" presStyleCnt="2">
        <dgm:presLayoutVars>
          <dgm:bulletEnabled val="1"/>
        </dgm:presLayoutVars>
      </dgm:prSet>
      <dgm:spPr/>
    </dgm:pt>
    <dgm:pt modelId="{FB87FE6B-64E1-49D3-B30D-A31DDCE0090B}" type="pres">
      <dgm:prSet presAssocID="{95020BA8-207B-44A3-BEA9-997DFC771303}" presName="sibTrans" presStyleCnt="0"/>
      <dgm:spPr/>
    </dgm:pt>
    <dgm:pt modelId="{37D4638F-3679-4B5B-9588-F719775A10B1}" type="pres">
      <dgm:prSet presAssocID="{626E6308-ECD0-412D-B2EF-FB6162FD31C2}" presName="composite" presStyleCnt="0"/>
      <dgm:spPr/>
    </dgm:pt>
    <dgm:pt modelId="{A77602E7-7A21-4B3E-8366-14CAA1E7D987}" type="pres">
      <dgm:prSet presAssocID="{626E6308-ECD0-412D-B2EF-FB6162FD31C2}" presName="Image" presStyleLbl="bgShp" presStyleIdx="1" presStyleCnt="2"/>
      <dgm:spPr>
        <a:blipFill rotWithShape="1">
          <a:blip xmlns:r="http://schemas.openxmlformats.org/officeDocument/2006/relationships" r:embed="rId2"/>
          <a:srcRect/>
          <a:stretch>
            <a:fillRect t="-55000" b="-55000"/>
          </a:stretch>
        </a:blipFill>
      </dgm:spPr>
    </dgm:pt>
    <dgm:pt modelId="{277A9458-4F44-48B2-BD38-684503593ABD}" type="pres">
      <dgm:prSet presAssocID="{626E6308-ECD0-412D-B2EF-FB6162FD31C2}" presName="Parent" presStyleLbl="node0" presStyleIdx="1" presStyleCnt="2">
        <dgm:presLayoutVars>
          <dgm:bulletEnabled val="1"/>
        </dgm:presLayoutVars>
      </dgm:prSet>
      <dgm:spPr/>
    </dgm:pt>
  </dgm:ptLst>
  <dgm:cxnLst>
    <dgm:cxn modelId="{20BF4C59-AA26-4C56-BAFC-FCFB9E708FF5}" type="presOf" srcId="{7066E793-D8CE-40C4-9B8E-368BB649F064}" destId="{C55DEFBA-1CED-41F5-BD3C-14D654761CC2}" srcOrd="0" destOrd="0" presId="urn:microsoft.com/office/officeart/2008/layout/BendingPictureCaption"/>
    <dgm:cxn modelId="{8ACDF6A7-A4D4-4A9B-A193-A013A53D55B0}" type="presOf" srcId="{626E6308-ECD0-412D-B2EF-FB6162FD31C2}" destId="{277A9458-4F44-48B2-BD38-684503593ABD}" srcOrd="0" destOrd="0" presId="urn:microsoft.com/office/officeart/2008/layout/BendingPictureCaption"/>
    <dgm:cxn modelId="{7BCF73B1-97B5-46E2-93D5-030A7190D547}" srcId="{F371ABE8-6430-4414-943B-4E60BD25274E}" destId="{626E6308-ECD0-412D-B2EF-FB6162FD31C2}" srcOrd="1" destOrd="0" parTransId="{2939A57F-2C82-4EF0-8527-BDF8E1C89B11}" sibTransId="{4C999856-CFA6-45AF-97F3-9F02405D4731}"/>
    <dgm:cxn modelId="{435F4FCE-D7A3-498E-8CA4-E5D99356E4A2}" type="presOf" srcId="{F371ABE8-6430-4414-943B-4E60BD25274E}" destId="{20230B9A-C21F-4F03-A13C-A73636ACBEB4}" srcOrd="0" destOrd="0" presId="urn:microsoft.com/office/officeart/2008/layout/BendingPictureCaption"/>
    <dgm:cxn modelId="{FAB0C3DC-F334-4B8A-B42A-A25A42A41E54}" srcId="{F371ABE8-6430-4414-943B-4E60BD25274E}" destId="{7066E793-D8CE-40C4-9B8E-368BB649F064}" srcOrd="0" destOrd="0" parTransId="{01CD1535-4172-42C1-B798-AA9EE84C78FD}" sibTransId="{95020BA8-207B-44A3-BEA9-997DFC771303}"/>
    <dgm:cxn modelId="{CAD9FA01-028E-4390-B72C-BDE14F6C7154}" type="presParOf" srcId="{20230B9A-C21F-4F03-A13C-A73636ACBEB4}" destId="{A7D46940-07C0-44DB-8C26-A32145CEA1F0}" srcOrd="0" destOrd="0" presId="urn:microsoft.com/office/officeart/2008/layout/BendingPictureCaption"/>
    <dgm:cxn modelId="{6A19CB34-23C8-4B35-9B3D-778D0B369AED}" type="presParOf" srcId="{A7D46940-07C0-44DB-8C26-A32145CEA1F0}" destId="{3C152B18-3652-40F3-90FE-10A709C43E12}" srcOrd="0" destOrd="0" presId="urn:microsoft.com/office/officeart/2008/layout/BendingPictureCaption"/>
    <dgm:cxn modelId="{8FC43EF1-D5FB-4687-9648-B99784EC3933}" type="presParOf" srcId="{A7D46940-07C0-44DB-8C26-A32145CEA1F0}" destId="{C55DEFBA-1CED-41F5-BD3C-14D654761CC2}" srcOrd="1" destOrd="0" presId="urn:microsoft.com/office/officeart/2008/layout/BendingPictureCaption"/>
    <dgm:cxn modelId="{8A3986FB-54FC-46E4-A00A-DD5C89A5E156}" type="presParOf" srcId="{20230B9A-C21F-4F03-A13C-A73636ACBEB4}" destId="{FB87FE6B-64E1-49D3-B30D-A31DDCE0090B}" srcOrd="1" destOrd="0" presId="urn:microsoft.com/office/officeart/2008/layout/BendingPictureCaption"/>
    <dgm:cxn modelId="{2E673465-84A1-425B-BD95-A55FAD8555F5}" type="presParOf" srcId="{20230B9A-C21F-4F03-A13C-A73636ACBEB4}" destId="{37D4638F-3679-4B5B-9588-F719775A10B1}" srcOrd="2" destOrd="0" presId="urn:microsoft.com/office/officeart/2008/layout/BendingPictureCaption"/>
    <dgm:cxn modelId="{320D4EDA-234C-4D09-826A-111310AE9851}" type="presParOf" srcId="{37D4638F-3679-4B5B-9588-F719775A10B1}" destId="{A77602E7-7A21-4B3E-8366-14CAA1E7D987}" srcOrd="0" destOrd="0" presId="urn:microsoft.com/office/officeart/2008/layout/BendingPictureCaption"/>
    <dgm:cxn modelId="{99BCA0CC-5BA3-499B-B3E2-2EC52A037AD8}" type="presParOf" srcId="{37D4638F-3679-4B5B-9588-F719775A10B1}" destId="{277A9458-4F44-48B2-BD38-684503593ABD}" srcOrd="1" destOrd="0" presId="urn:microsoft.com/office/officeart/2008/layout/BendingPictureCapti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371ABE8-6430-4414-943B-4E60BD25274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7066E793-D8CE-40C4-9B8E-368BB649F064}">
      <dgm:prSet phldrT="[Text]"/>
      <dgm:spPr/>
      <dgm:t>
        <a:bodyPr/>
        <a:lstStyle/>
        <a:p>
          <a:r>
            <a:rPr lang="en-US" dirty="0"/>
            <a:t>From…</a:t>
          </a:r>
        </a:p>
      </dgm:t>
    </dgm:pt>
    <dgm:pt modelId="{01CD1535-4172-42C1-B798-AA9EE84C78FD}" type="parTrans" cxnId="{FAB0C3DC-F334-4B8A-B42A-A25A42A41E54}">
      <dgm:prSet/>
      <dgm:spPr/>
      <dgm:t>
        <a:bodyPr/>
        <a:lstStyle/>
        <a:p>
          <a:endParaRPr lang="en-US"/>
        </a:p>
      </dgm:t>
    </dgm:pt>
    <dgm:pt modelId="{95020BA8-207B-44A3-BEA9-997DFC771303}" type="sibTrans" cxnId="{FAB0C3DC-F334-4B8A-B42A-A25A42A41E54}">
      <dgm:prSet/>
      <dgm:spPr/>
      <dgm:t>
        <a:bodyPr/>
        <a:lstStyle/>
        <a:p>
          <a:endParaRPr lang="en-US"/>
        </a:p>
      </dgm:t>
    </dgm:pt>
    <dgm:pt modelId="{626E6308-ECD0-412D-B2EF-FB6162FD31C2}">
      <dgm:prSet phldrT="[Text]"/>
      <dgm:spPr/>
      <dgm:t>
        <a:bodyPr/>
        <a:lstStyle/>
        <a:p>
          <a:r>
            <a:rPr lang="en-US" dirty="0"/>
            <a:t>To…</a:t>
          </a:r>
        </a:p>
      </dgm:t>
    </dgm:pt>
    <dgm:pt modelId="{2939A57F-2C82-4EF0-8527-BDF8E1C89B11}" type="parTrans" cxnId="{7BCF73B1-97B5-46E2-93D5-030A7190D547}">
      <dgm:prSet/>
      <dgm:spPr/>
      <dgm:t>
        <a:bodyPr/>
        <a:lstStyle/>
        <a:p>
          <a:endParaRPr lang="en-US"/>
        </a:p>
      </dgm:t>
    </dgm:pt>
    <dgm:pt modelId="{4C999856-CFA6-45AF-97F3-9F02405D4731}" type="sibTrans" cxnId="{7BCF73B1-97B5-46E2-93D5-030A7190D547}">
      <dgm:prSet/>
      <dgm:spPr/>
      <dgm:t>
        <a:bodyPr/>
        <a:lstStyle/>
        <a:p>
          <a:endParaRPr lang="en-US"/>
        </a:p>
      </dgm:t>
    </dgm:pt>
    <dgm:pt modelId="{20230B9A-C21F-4F03-A13C-A73636ACBEB4}" type="pres">
      <dgm:prSet presAssocID="{F371ABE8-6430-4414-943B-4E60BD25274E}" presName="diagram" presStyleCnt="0">
        <dgm:presLayoutVars>
          <dgm:dir/>
        </dgm:presLayoutVars>
      </dgm:prSet>
      <dgm:spPr/>
    </dgm:pt>
    <dgm:pt modelId="{A7D46940-07C0-44DB-8C26-A32145CEA1F0}" type="pres">
      <dgm:prSet presAssocID="{7066E793-D8CE-40C4-9B8E-368BB649F064}" presName="composite" presStyleCnt="0"/>
      <dgm:spPr/>
    </dgm:pt>
    <dgm:pt modelId="{3C152B18-3652-40F3-90FE-10A709C43E12}" type="pres">
      <dgm:prSet presAssocID="{7066E793-D8CE-40C4-9B8E-368BB649F064}" presName="Image" presStyleLbl="bgShp" presStyleIdx="0" presStyleCnt="2"/>
      <dgm:spPr>
        <a:blipFill rotWithShape="1">
          <a:blip xmlns:r="http://schemas.openxmlformats.org/officeDocument/2006/relationships" r:embed="rId1"/>
          <a:srcRect/>
          <a:stretch>
            <a:fillRect/>
          </a:stretch>
        </a:blipFill>
      </dgm:spPr>
    </dgm:pt>
    <dgm:pt modelId="{C55DEFBA-1CED-41F5-BD3C-14D654761CC2}" type="pres">
      <dgm:prSet presAssocID="{7066E793-D8CE-40C4-9B8E-368BB649F064}" presName="Parent" presStyleLbl="node0" presStyleIdx="0" presStyleCnt="2">
        <dgm:presLayoutVars>
          <dgm:bulletEnabled val="1"/>
        </dgm:presLayoutVars>
      </dgm:prSet>
      <dgm:spPr/>
    </dgm:pt>
    <dgm:pt modelId="{FB87FE6B-64E1-49D3-B30D-A31DDCE0090B}" type="pres">
      <dgm:prSet presAssocID="{95020BA8-207B-44A3-BEA9-997DFC771303}" presName="sibTrans" presStyleCnt="0"/>
      <dgm:spPr/>
    </dgm:pt>
    <dgm:pt modelId="{37D4638F-3679-4B5B-9588-F719775A10B1}" type="pres">
      <dgm:prSet presAssocID="{626E6308-ECD0-412D-B2EF-FB6162FD31C2}" presName="composite" presStyleCnt="0"/>
      <dgm:spPr/>
    </dgm:pt>
    <dgm:pt modelId="{A77602E7-7A21-4B3E-8366-14CAA1E7D987}" type="pres">
      <dgm:prSet presAssocID="{626E6308-ECD0-412D-B2EF-FB6162FD31C2}" presName="Image" presStyleLbl="bgShp" presStyleIdx="1" presStyleCnt="2"/>
      <dgm:spPr>
        <a:blipFill rotWithShape="1">
          <a:blip xmlns:r="http://schemas.openxmlformats.org/officeDocument/2006/relationships" r:embed="rId2"/>
          <a:srcRect/>
          <a:stretch>
            <a:fillRect/>
          </a:stretch>
        </a:blipFill>
      </dgm:spPr>
    </dgm:pt>
    <dgm:pt modelId="{277A9458-4F44-48B2-BD38-684503593ABD}" type="pres">
      <dgm:prSet presAssocID="{626E6308-ECD0-412D-B2EF-FB6162FD31C2}" presName="Parent" presStyleLbl="node0" presStyleIdx="1" presStyleCnt="2">
        <dgm:presLayoutVars>
          <dgm:bulletEnabled val="1"/>
        </dgm:presLayoutVars>
      </dgm:prSet>
      <dgm:spPr/>
    </dgm:pt>
  </dgm:ptLst>
  <dgm:cxnLst>
    <dgm:cxn modelId="{20BF4C59-AA26-4C56-BAFC-FCFB9E708FF5}" type="presOf" srcId="{7066E793-D8CE-40C4-9B8E-368BB649F064}" destId="{C55DEFBA-1CED-41F5-BD3C-14D654761CC2}" srcOrd="0" destOrd="0" presId="urn:microsoft.com/office/officeart/2008/layout/BendingPictureCaption"/>
    <dgm:cxn modelId="{8ACDF6A7-A4D4-4A9B-A193-A013A53D55B0}" type="presOf" srcId="{626E6308-ECD0-412D-B2EF-FB6162FD31C2}" destId="{277A9458-4F44-48B2-BD38-684503593ABD}" srcOrd="0" destOrd="0" presId="urn:microsoft.com/office/officeart/2008/layout/BendingPictureCaption"/>
    <dgm:cxn modelId="{7BCF73B1-97B5-46E2-93D5-030A7190D547}" srcId="{F371ABE8-6430-4414-943B-4E60BD25274E}" destId="{626E6308-ECD0-412D-B2EF-FB6162FD31C2}" srcOrd="1" destOrd="0" parTransId="{2939A57F-2C82-4EF0-8527-BDF8E1C89B11}" sibTransId="{4C999856-CFA6-45AF-97F3-9F02405D4731}"/>
    <dgm:cxn modelId="{435F4FCE-D7A3-498E-8CA4-E5D99356E4A2}" type="presOf" srcId="{F371ABE8-6430-4414-943B-4E60BD25274E}" destId="{20230B9A-C21F-4F03-A13C-A73636ACBEB4}" srcOrd="0" destOrd="0" presId="urn:microsoft.com/office/officeart/2008/layout/BendingPictureCaption"/>
    <dgm:cxn modelId="{FAB0C3DC-F334-4B8A-B42A-A25A42A41E54}" srcId="{F371ABE8-6430-4414-943B-4E60BD25274E}" destId="{7066E793-D8CE-40C4-9B8E-368BB649F064}" srcOrd="0" destOrd="0" parTransId="{01CD1535-4172-42C1-B798-AA9EE84C78FD}" sibTransId="{95020BA8-207B-44A3-BEA9-997DFC771303}"/>
    <dgm:cxn modelId="{CAD9FA01-028E-4390-B72C-BDE14F6C7154}" type="presParOf" srcId="{20230B9A-C21F-4F03-A13C-A73636ACBEB4}" destId="{A7D46940-07C0-44DB-8C26-A32145CEA1F0}" srcOrd="0" destOrd="0" presId="urn:microsoft.com/office/officeart/2008/layout/BendingPictureCaption"/>
    <dgm:cxn modelId="{6A19CB34-23C8-4B35-9B3D-778D0B369AED}" type="presParOf" srcId="{A7D46940-07C0-44DB-8C26-A32145CEA1F0}" destId="{3C152B18-3652-40F3-90FE-10A709C43E12}" srcOrd="0" destOrd="0" presId="urn:microsoft.com/office/officeart/2008/layout/BendingPictureCaption"/>
    <dgm:cxn modelId="{8FC43EF1-D5FB-4687-9648-B99784EC3933}" type="presParOf" srcId="{A7D46940-07C0-44DB-8C26-A32145CEA1F0}" destId="{C55DEFBA-1CED-41F5-BD3C-14D654761CC2}" srcOrd="1" destOrd="0" presId="urn:microsoft.com/office/officeart/2008/layout/BendingPictureCaption"/>
    <dgm:cxn modelId="{8A3986FB-54FC-46E4-A00A-DD5C89A5E156}" type="presParOf" srcId="{20230B9A-C21F-4F03-A13C-A73636ACBEB4}" destId="{FB87FE6B-64E1-49D3-B30D-A31DDCE0090B}" srcOrd="1" destOrd="0" presId="urn:microsoft.com/office/officeart/2008/layout/BendingPictureCaption"/>
    <dgm:cxn modelId="{2E673465-84A1-425B-BD95-A55FAD8555F5}" type="presParOf" srcId="{20230B9A-C21F-4F03-A13C-A73636ACBEB4}" destId="{37D4638F-3679-4B5B-9588-F719775A10B1}" srcOrd="2" destOrd="0" presId="urn:microsoft.com/office/officeart/2008/layout/BendingPictureCaption"/>
    <dgm:cxn modelId="{320D4EDA-234C-4D09-826A-111310AE9851}" type="presParOf" srcId="{37D4638F-3679-4B5B-9588-F719775A10B1}" destId="{A77602E7-7A21-4B3E-8366-14CAA1E7D987}" srcOrd="0" destOrd="0" presId="urn:microsoft.com/office/officeart/2008/layout/BendingPictureCaption"/>
    <dgm:cxn modelId="{99BCA0CC-5BA3-499B-B3E2-2EC52A037AD8}" type="presParOf" srcId="{37D4638F-3679-4B5B-9588-F719775A10B1}" destId="{277A9458-4F44-48B2-BD38-684503593ABD}" srcOrd="1" destOrd="0" presId="urn:microsoft.com/office/officeart/2008/layout/BendingPictureCaption"/>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BDD3956-2FDF-4571-A695-C8474A61AA5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C7CCD95-AA0D-4A46-B79B-ECA4FECABEF0}">
      <dgm:prSet phldrT="[Text]"/>
      <dgm:spPr/>
      <dgm:t>
        <a:bodyPr/>
        <a:lstStyle/>
        <a:p>
          <a:r>
            <a:rPr lang="en-US" dirty="0"/>
            <a:t>Two Reasons</a:t>
          </a:r>
        </a:p>
      </dgm:t>
    </dgm:pt>
    <dgm:pt modelId="{920E2359-DF26-4D2E-8286-44E1AB9E778F}" type="parTrans" cxnId="{CEBEA1D2-6DD3-4873-A012-9FF70EFA36FB}">
      <dgm:prSet/>
      <dgm:spPr/>
      <dgm:t>
        <a:bodyPr/>
        <a:lstStyle/>
        <a:p>
          <a:endParaRPr lang="en-US"/>
        </a:p>
      </dgm:t>
    </dgm:pt>
    <dgm:pt modelId="{72AA5558-5EFD-4055-B63A-823055E0AAA8}" type="sibTrans" cxnId="{CEBEA1D2-6DD3-4873-A012-9FF70EFA36FB}">
      <dgm:prSet/>
      <dgm:spPr/>
      <dgm:t>
        <a:bodyPr/>
        <a:lstStyle/>
        <a:p>
          <a:endParaRPr lang="en-US"/>
        </a:p>
      </dgm:t>
    </dgm:pt>
    <dgm:pt modelId="{8BBF9381-5BA9-42C7-B756-C8AEFEC0F270}">
      <dgm:prSet phldrT="[Text]"/>
      <dgm:spPr/>
      <dgm:t>
        <a:bodyPr/>
        <a:lstStyle/>
        <a:p>
          <a:r>
            <a:rPr lang="en-US" dirty="0"/>
            <a:t>The Beauty (v.10)</a:t>
          </a:r>
        </a:p>
      </dgm:t>
    </dgm:pt>
    <dgm:pt modelId="{E0B60752-60FE-45BC-97D1-87748E30336C}" type="parTrans" cxnId="{C181124D-A4B2-475F-B041-4360D043EE0A}">
      <dgm:prSet/>
      <dgm:spPr/>
      <dgm:t>
        <a:bodyPr/>
        <a:lstStyle/>
        <a:p>
          <a:endParaRPr lang="en-US"/>
        </a:p>
      </dgm:t>
    </dgm:pt>
    <dgm:pt modelId="{3432EE7D-4C32-4049-8106-9A5CE12A8785}" type="sibTrans" cxnId="{C181124D-A4B2-475F-B041-4360D043EE0A}">
      <dgm:prSet/>
      <dgm:spPr/>
      <dgm:t>
        <a:bodyPr/>
        <a:lstStyle/>
        <a:p>
          <a:endParaRPr lang="en-US"/>
        </a:p>
      </dgm:t>
    </dgm:pt>
    <dgm:pt modelId="{9C518AD3-A09E-4F9E-9AFC-E9B014852FB4}">
      <dgm:prSet phldrT="[Text]"/>
      <dgm:spPr/>
      <dgm:t>
        <a:bodyPr/>
        <a:lstStyle/>
        <a:p>
          <a:r>
            <a:rPr lang="en-US" dirty="0"/>
            <a:t>An Anchor (v.11)</a:t>
          </a:r>
        </a:p>
      </dgm:t>
    </dgm:pt>
    <dgm:pt modelId="{A9879A45-8CB6-4712-B732-3855ADB84D73}" type="parTrans" cxnId="{754D3442-499C-4A4F-A04E-5E790120696E}">
      <dgm:prSet/>
      <dgm:spPr/>
      <dgm:t>
        <a:bodyPr/>
        <a:lstStyle/>
        <a:p>
          <a:endParaRPr lang="en-US"/>
        </a:p>
      </dgm:t>
    </dgm:pt>
    <dgm:pt modelId="{AF94E9C4-C730-4872-928A-D8FA3A0E79FC}" type="sibTrans" cxnId="{754D3442-499C-4A4F-A04E-5E790120696E}">
      <dgm:prSet/>
      <dgm:spPr/>
      <dgm:t>
        <a:bodyPr/>
        <a:lstStyle/>
        <a:p>
          <a:endParaRPr lang="en-US"/>
        </a:p>
      </dgm:t>
    </dgm:pt>
    <dgm:pt modelId="{6E6A350A-5570-4B79-B274-F963925E3AA2}" type="pres">
      <dgm:prSet presAssocID="{6BDD3956-2FDF-4571-A695-C8474A61AA5E}" presName="diagram" presStyleCnt="0">
        <dgm:presLayoutVars>
          <dgm:chPref val="1"/>
          <dgm:dir/>
          <dgm:animOne val="branch"/>
          <dgm:animLvl val="lvl"/>
          <dgm:resizeHandles/>
        </dgm:presLayoutVars>
      </dgm:prSet>
      <dgm:spPr/>
    </dgm:pt>
    <dgm:pt modelId="{A4F81E6C-A831-4B9F-853D-805750DF4152}" type="pres">
      <dgm:prSet presAssocID="{FC7CCD95-AA0D-4A46-B79B-ECA4FECABEF0}" presName="root" presStyleCnt="0"/>
      <dgm:spPr/>
    </dgm:pt>
    <dgm:pt modelId="{8E001138-C041-48A0-970E-1D2F73E75981}" type="pres">
      <dgm:prSet presAssocID="{FC7CCD95-AA0D-4A46-B79B-ECA4FECABEF0}" presName="rootComposite" presStyleCnt="0"/>
      <dgm:spPr/>
    </dgm:pt>
    <dgm:pt modelId="{0E12CB7A-7F2F-4C57-AEE5-FE87CE662FED}" type="pres">
      <dgm:prSet presAssocID="{FC7CCD95-AA0D-4A46-B79B-ECA4FECABEF0}" presName="rootText" presStyleLbl="node1" presStyleIdx="0" presStyleCnt="1"/>
      <dgm:spPr/>
    </dgm:pt>
    <dgm:pt modelId="{552D3F85-8962-4D1F-8A4E-572D513E5485}" type="pres">
      <dgm:prSet presAssocID="{FC7CCD95-AA0D-4A46-B79B-ECA4FECABEF0}" presName="rootConnector" presStyleLbl="node1" presStyleIdx="0" presStyleCnt="1"/>
      <dgm:spPr/>
    </dgm:pt>
    <dgm:pt modelId="{420D0FCD-8A3F-4265-A937-17EC0E041BAD}" type="pres">
      <dgm:prSet presAssocID="{FC7CCD95-AA0D-4A46-B79B-ECA4FECABEF0}" presName="childShape" presStyleCnt="0"/>
      <dgm:spPr/>
    </dgm:pt>
    <dgm:pt modelId="{089D0AF0-3466-498C-A8EF-152DAA8C7CF3}" type="pres">
      <dgm:prSet presAssocID="{E0B60752-60FE-45BC-97D1-87748E30336C}" presName="Name13" presStyleLbl="parChTrans1D2" presStyleIdx="0" presStyleCnt="2"/>
      <dgm:spPr/>
    </dgm:pt>
    <dgm:pt modelId="{9616A4D4-93B9-428E-BBD2-038382D87F12}" type="pres">
      <dgm:prSet presAssocID="{8BBF9381-5BA9-42C7-B756-C8AEFEC0F270}" presName="childText" presStyleLbl="bgAcc1" presStyleIdx="0" presStyleCnt="2">
        <dgm:presLayoutVars>
          <dgm:bulletEnabled val="1"/>
        </dgm:presLayoutVars>
      </dgm:prSet>
      <dgm:spPr/>
    </dgm:pt>
    <dgm:pt modelId="{86918C54-89B8-4F06-BBF8-730E127703AC}" type="pres">
      <dgm:prSet presAssocID="{A9879A45-8CB6-4712-B732-3855ADB84D73}" presName="Name13" presStyleLbl="parChTrans1D2" presStyleIdx="1" presStyleCnt="2"/>
      <dgm:spPr/>
    </dgm:pt>
    <dgm:pt modelId="{87F5ABCB-73AB-4D05-81DD-0A664469881A}" type="pres">
      <dgm:prSet presAssocID="{9C518AD3-A09E-4F9E-9AFC-E9B014852FB4}" presName="childText" presStyleLbl="bgAcc1" presStyleIdx="1" presStyleCnt="2">
        <dgm:presLayoutVars>
          <dgm:bulletEnabled val="1"/>
        </dgm:presLayoutVars>
      </dgm:prSet>
      <dgm:spPr/>
    </dgm:pt>
  </dgm:ptLst>
  <dgm:cxnLst>
    <dgm:cxn modelId="{5AB2FB30-9BF3-4ACB-A7F9-3F1131925F05}" type="presOf" srcId="{FC7CCD95-AA0D-4A46-B79B-ECA4FECABEF0}" destId="{0E12CB7A-7F2F-4C57-AEE5-FE87CE662FED}" srcOrd="0" destOrd="0" presId="urn:microsoft.com/office/officeart/2005/8/layout/hierarchy3"/>
    <dgm:cxn modelId="{CEB9E839-464B-46B1-819B-874EE8D7FDCF}" type="presOf" srcId="{A9879A45-8CB6-4712-B732-3855ADB84D73}" destId="{86918C54-89B8-4F06-BBF8-730E127703AC}" srcOrd="0" destOrd="0" presId="urn:microsoft.com/office/officeart/2005/8/layout/hierarchy3"/>
    <dgm:cxn modelId="{754D3442-499C-4A4F-A04E-5E790120696E}" srcId="{FC7CCD95-AA0D-4A46-B79B-ECA4FECABEF0}" destId="{9C518AD3-A09E-4F9E-9AFC-E9B014852FB4}" srcOrd="1" destOrd="0" parTransId="{A9879A45-8CB6-4712-B732-3855ADB84D73}" sibTransId="{AF94E9C4-C730-4872-928A-D8FA3A0E79FC}"/>
    <dgm:cxn modelId="{C181124D-A4B2-475F-B041-4360D043EE0A}" srcId="{FC7CCD95-AA0D-4A46-B79B-ECA4FECABEF0}" destId="{8BBF9381-5BA9-42C7-B756-C8AEFEC0F270}" srcOrd="0" destOrd="0" parTransId="{E0B60752-60FE-45BC-97D1-87748E30336C}" sibTransId="{3432EE7D-4C32-4049-8106-9A5CE12A8785}"/>
    <dgm:cxn modelId="{074D4574-B474-4B75-8B61-AC6B501C4D5C}" type="presOf" srcId="{E0B60752-60FE-45BC-97D1-87748E30336C}" destId="{089D0AF0-3466-498C-A8EF-152DAA8C7CF3}" srcOrd="0" destOrd="0" presId="urn:microsoft.com/office/officeart/2005/8/layout/hierarchy3"/>
    <dgm:cxn modelId="{4A7FBD8F-62DB-4C99-A373-2658DE982C1E}" type="presOf" srcId="{9C518AD3-A09E-4F9E-9AFC-E9B014852FB4}" destId="{87F5ABCB-73AB-4D05-81DD-0A664469881A}" srcOrd="0" destOrd="0" presId="urn:microsoft.com/office/officeart/2005/8/layout/hierarchy3"/>
    <dgm:cxn modelId="{6FA8C9B6-C6BA-47C7-90E3-5B61B0D6869C}" type="presOf" srcId="{FC7CCD95-AA0D-4A46-B79B-ECA4FECABEF0}" destId="{552D3F85-8962-4D1F-8A4E-572D513E5485}" srcOrd="1" destOrd="0" presId="urn:microsoft.com/office/officeart/2005/8/layout/hierarchy3"/>
    <dgm:cxn modelId="{3C659CB7-D6AD-46AD-8187-49A96AEE22A3}" type="presOf" srcId="{8BBF9381-5BA9-42C7-B756-C8AEFEC0F270}" destId="{9616A4D4-93B9-428E-BBD2-038382D87F12}" srcOrd="0" destOrd="0" presId="urn:microsoft.com/office/officeart/2005/8/layout/hierarchy3"/>
    <dgm:cxn modelId="{CEBEA1D2-6DD3-4873-A012-9FF70EFA36FB}" srcId="{6BDD3956-2FDF-4571-A695-C8474A61AA5E}" destId="{FC7CCD95-AA0D-4A46-B79B-ECA4FECABEF0}" srcOrd="0" destOrd="0" parTransId="{920E2359-DF26-4D2E-8286-44E1AB9E778F}" sibTransId="{72AA5558-5EFD-4055-B63A-823055E0AAA8}"/>
    <dgm:cxn modelId="{7FA687F4-4EBA-4ED9-9642-7528288DA353}" type="presOf" srcId="{6BDD3956-2FDF-4571-A695-C8474A61AA5E}" destId="{6E6A350A-5570-4B79-B274-F963925E3AA2}" srcOrd="0" destOrd="0" presId="urn:microsoft.com/office/officeart/2005/8/layout/hierarchy3"/>
    <dgm:cxn modelId="{2AB73933-14C6-4822-A58D-0C781B201471}" type="presParOf" srcId="{6E6A350A-5570-4B79-B274-F963925E3AA2}" destId="{A4F81E6C-A831-4B9F-853D-805750DF4152}" srcOrd="0" destOrd="0" presId="urn:microsoft.com/office/officeart/2005/8/layout/hierarchy3"/>
    <dgm:cxn modelId="{7538F21E-1CBF-4737-AC1B-3921370D6A48}" type="presParOf" srcId="{A4F81E6C-A831-4B9F-853D-805750DF4152}" destId="{8E001138-C041-48A0-970E-1D2F73E75981}" srcOrd="0" destOrd="0" presId="urn:microsoft.com/office/officeart/2005/8/layout/hierarchy3"/>
    <dgm:cxn modelId="{7CD583E2-9FCC-4402-B538-883AE08559B2}" type="presParOf" srcId="{8E001138-C041-48A0-970E-1D2F73E75981}" destId="{0E12CB7A-7F2F-4C57-AEE5-FE87CE662FED}" srcOrd="0" destOrd="0" presId="urn:microsoft.com/office/officeart/2005/8/layout/hierarchy3"/>
    <dgm:cxn modelId="{55208669-E506-4218-88A8-891B02E9C031}" type="presParOf" srcId="{8E001138-C041-48A0-970E-1D2F73E75981}" destId="{552D3F85-8962-4D1F-8A4E-572D513E5485}" srcOrd="1" destOrd="0" presId="urn:microsoft.com/office/officeart/2005/8/layout/hierarchy3"/>
    <dgm:cxn modelId="{23596ED7-587B-464F-A2F5-385507C431E8}" type="presParOf" srcId="{A4F81E6C-A831-4B9F-853D-805750DF4152}" destId="{420D0FCD-8A3F-4265-A937-17EC0E041BAD}" srcOrd="1" destOrd="0" presId="urn:microsoft.com/office/officeart/2005/8/layout/hierarchy3"/>
    <dgm:cxn modelId="{8852EC9C-A764-4BCB-9E99-30E658041FFE}" type="presParOf" srcId="{420D0FCD-8A3F-4265-A937-17EC0E041BAD}" destId="{089D0AF0-3466-498C-A8EF-152DAA8C7CF3}" srcOrd="0" destOrd="0" presId="urn:microsoft.com/office/officeart/2005/8/layout/hierarchy3"/>
    <dgm:cxn modelId="{B43F6EEA-C76B-4311-951E-2D39092951BB}" type="presParOf" srcId="{420D0FCD-8A3F-4265-A937-17EC0E041BAD}" destId="{9616A4D4-93B9-428E-BBD2-038382D87F12}" srcOrd="1" destOrd="0" presId="urn:microsoft.com/office/officeart/2005/8/layout/hierarchy3"/>
    <dgm:cxn modelId="{6ED15D49-E8EC-4A19-8528-AC184E047248}" type="presParOf" srcId="{420D0FCD-8A3F-4265-A937-17EC0E041BAD}" destId="{86918C54-89B8-4F06-BBF8-730E127703AC}" srcOrd="2" destOrd="0" presId="urn:microsoft.com/office/officeart/2005/8/layout/hierarchy3"/>
    <dgm:cxn modelId="{1719992A-E1AE-4D86-B73C-6028CBC04DFD}" type="presParOf" srcId="{420D0FCD-8A3F-4265-A937-17EC0E041BAD}" destId="{87F5ABCB-73AB-4D05-81DD-0A664469881A}"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7E10D75-E29A-4EC3-9918-EB2175B72B87}" type="doc">
      <dgm:prSet loTypeId="urn:microsoft.com/office/officeart/2008/layout/PictureGrid" loCatId="picture" qsTypeId="urn:microsoft.com/office/officeart/2005/8/quickstyle/simple1" qsCatId="simple" csTypeId="urn:microsoft.com/office/officeart/2005/8/colors/accent1_2" csCatId="accent1" phldr="1"/>
      <dgm:spPr/>
      <dgm:t>
        <a:bodyPr/>
        <a:lstStyle/>
        <a:p>
          <a:endParaRPr lang="en-US"/>
        </a:p>
      </dgm:t>
    </dgm:pt>
    <dgm:pt modelId="{C50F0959-175D-4439-B11B-68A6F5022214}">
      <dgm:prSet phldrT="[Text]"/>
      <dgm:spPr/>
      <dgm:t>
        <a:bodyPr/>
        <a:lstStyle/>
        <a:p>
          <a:r>
            <a:rPr lang="en-US" dirty="0"/>
            <a:t>Trees</a:t>
          </a:r>
        </a:p>
      </dgm:t>
    </dgm:pt>
    <dgm:pt modelId="{D7190946-83BE-47D5-B9C9-D298DD99CB51}" type="parTrans" cxnId="{98BABD13-566B-4C35-BD21-8D8C7251A20D}">
      <dgm:prSet/>
      <dgm:spPr/>
      <dgm:t>
        <a:bodyPr/>
        <a:lstStyle/>
        <a:p>
          <a:endParaRPr lang="en-US"/>
        </a:p>
      </dgm:t>
    </dgm:pt>
    <dgm:pt modelId="{FDD4BA21-8309-41B3-87F6-0B26561BBBAE}" type="sibTrans" cxnId="{98BABD13-566B-4C35-BD21-8D8C7251A20D}">
      <dgm:prSet/>
      <dgm:spPr/>
      <dgm:t>
        <a:bodyPr/>
        <a:lstStyle/>
        <a:p>
          <a:endParaRPr lang="en-US"/>
        </a:p>
      </dgm:t>
    </dgm:pt>
    <dgm:pt modelId="{048988CB-0B40-45AF-98F7-1D9A994D4E42}">
      <dgm:prSet phldrT="[Text]"/>
      <dgm:spPr/>
      <dgm:t>
        <a:bodyPr/>
        <a:lstStyle/>
        <a:p>
          <a:r>
            <a:rPr lang="en-US" dirty="0"/>
            <a:t>Forest</a:t>
          </a:r>
        </a:p>
      </dgm:t>
    </dgm:pt>
    <dgm:pt modelId="{C73401F8-F5CC-4FEF-B34F-4F2A8B23D6EB}" type="parTrans" cxnId="{0136CCBF-4A20-4AFA-A3EA-C989C9C8CBAE}">
      <dgm:prSet/>
      <dgm:spPr/>
      <dgm:t>
        <a:bodyPr/>
        <a:lstStyle/>
        <a:p>
          <a:endParaRPr lang="en-US"/>
        </a:p>
      </dgm:t>
    </dgm:pt>
    <dgm:pt modelId="{8C69A5B1-789C-45B2-9947-A617173053FF}" type="sibTrans" cxnId="{0136CCBF-4A20-4AFA-A3EA-C989C9C8CBAE}">
      <dgm:prSet/>
      <dgm:spPr/>
      <dgm:t>
        <a:bodyPr/>
        <a:lstStyle/>
        <a:p>
          <a:endParaRPr lang="en-US"/>
        </a:p>
      </dgm:t>
    </dgm:pt>
    <dgm:pt modelId="{E9C5FBC7-4D64-439F-85BD-F142F1C4B549}" type="pres">
      <dgm:prSet presAssocID="{47E10D75-E29A-4EC3-9918-EB2175B72B87}" presName="Name0" presStyleCnt="0">
        <dgm:presLayoutVars>
          <dgm:dir/>
        </dgm:presLayoutVars>
      </dgm:prSet>
      <dgm:spPr/>
    </dgm:pt>
    <dgm:pt modelId="{84EC0478-8380-4E32-A626-15A451230E0B}" type="pres">
      <dgm:prSet presAssocID="{C50F0959-175D-4439-B11B-68A6F5022214}" presName="composite" presStyleCnt="0"/>
      <dgm:spPr/>
    </dgm:pt>
    <dgm:pt modelId="{4015E12C-7F78-49A1-A989-F9E98DD7A1FB}" type="pres">
      <dgm:prSet presAssocID="{C50F0959-175D-4439-B11B-68A6F5022214}" presName="rect2" presStyleLbl="revTx" presStyleIdx="0" presStyleCnt="2">
        <dgm:presLayoutVars>
          <dgm:bulletEnabled val="1"/>
        </dgm:presLayoutVars>
      </dgm:prSet>
      <dgm:spPr/>
    </dgm:pt>
    <dgm:pt modelId="{C7825D46-C8EC-4E53-916C-5696A439748F}" type="pres">
      <dgm:prSet presAssocID="{C50F0959-175D-4439-B11B-68A6F5022214}" presName="rect1" presStyleLbl="alignImgPlace1" presStyleIdx="0" presStyleCnt="2"/>
      <dgm:spPr>
        <a:blipFill rotWithShape="1">
          <a:blip xmlns:r="http://schemas.openxmlformats.org/officeDocument/2006/relationships" r:embed="rId1"/>
          <a:srcRect/>
          <a:stretch>
            <a:fillRect l="-17000" r="-17000"/>
          </a:stretch>
        </a:blipFill>
      </dgm:spPr>
    </dgm:pt>
    <dgm:pt modelId="{4102DBA0-CC63-47CB-8D18-10A5A1553DB4}" type="pres">
      <dgm:prSet presAssocID="{FDD4BA21-8309-41B3-87F6-0B26561BBBAE}" presName="sibTrans" presStyleCnt="0"/>
      <dgm:spPr/>
    </dgm:pt>
    <dgm:pt modelId="{1381949D-B62B-4816-B647-84CF0DB3B255}" type="pres">
      <dgm:prSet presAssocID="{048988CB-0B40-45AF-98F7-1D9A994D4E42}" presName="composite" presStyleCnt="0"/>
      <dgm:spPr/>
    </dgm:pt>
    <dgm:pt modelId="{91721768-FE12-472D-933D-B541E093685B}" type="pres">
      <dgm:prSet presAssocID="{048988CB-0B40-45AF-98F7-1D9A994D4E42}" presName="rect2" presStyleLbl="revTx" presStyleIdx="1" presStyleCnt="2">
        <dgm:presLayoutVars>
          <dgm:bulletEnabled val="1"/>
        </dgm:presLayoutVars>
      </dgm:prSet>
      <dgm:spPr/>
    </dgm:pt>
    <dgm:pt modelId="{D4D7E53B-0630-4C75-9173-1157E819051E}" type="pres">
      <dgm:prSet presAssocID="{048988CB-0B40-45AF-98F7-1D9A994D4E42}" presName="rect1" presStyleLbl="alignImgPlace1" presStyleIdx="1" presStyleCnt="2"/>
      <dgm:spPr>
        <a:blipFill rotWithShape="1">
          <a:blip xmlns:r="http://schemas.openxmlformats.org/officeDocument/2006/relationships" r:embed="rId2"/>
          <a:srcRect/>
          <a:stretch>
            <a:fillRect l="-39000" r="-39000"/>
          </a:stretch>
        </a:blipFill>
      </dgm:spPr>
    </dgm:pt>
  </dgm:ptLst>
  <dgm:cxnLst>
    <dgm:cxn modelId="{98BABD13-566B-4C35-BD21-8D8C7251A20D}" srcId="{47E10D75-E29A-4EC3-9918-EB2175B72B87}" destId="{C50F0959-175D-4439-B11B-68A6F5022214}" srcOrd="0" destOrd="0" parTransId="{D7190946-83BE-47D5-B9C9-D298DD99CB51}" sibTransId="{FDD4BA21-8309-41B3-87F6-0B26561BBBAE}"/>
    <dgm:cxn modelId="{E9D98B75-50AC-445E-B7E1-845CD11C72C8}" type="presOf" srcId="{C50F0959-175D-4439-B11B-68A6F5022214}" destId="{4015E12C-7F78-49A1-A989-F9E98DD7A1FB}" srcOrd="0" destOrd="0" presId="urn:microsoft.com/office/officeart/2008/layout/PictureGrid"/>
    <dgm:cxn modelId="{03455D85-A9CA-47DA-A7F7-84AF22FD9C65}" type="presOf" srcId="{47E10D75-E29A-4EC3-9918-EB2175B72B87}" destId="{E9C5FBC7-4D64-439F-85BD-F142F1C4B549}" srcOrd="0" destOrd="0" presId="urn:microsoft.com/office/officeart/2008/layout/PictureGrid"/>
    <dgm:cxn modelId="{B17989A7-0DD8-4046-AFE1-E7BB1DD1FA9B}" type="presOf" srcId="{048988CB-0B40-45AF-98F7-1D9A994D4E42}" destId="{91721768-FE12-472D-933D-B541E093685B}" srcOrd="0" destOrd="0" presId="urn:microsoft.com/office/officeart/2008/layout/PictureGrid"/>
    <dgm:cxn modelId="{0136CCBF-4A20-4AFA-A3EA-C989C9C8CBAE}" srcId="{47E10D75-E29A-4EC3-9918-EB2175B72B87}" destId="{048988CB-0B40-45AF-98F7-1D9A994D4E42}" srcOrd="1" destOrd="0" parTransId="{C73401F8-F5CC-4FEF-B34F-4F2A8B23D6EB}" sibTransId="{8C69A5B1-789C-45B2-9947-A617173053FF}"/>
    <dgm:cxn modelId="{EF7F696C-60AF-4B69-AEC8-C59CB780E720}" type="presParOf" srcId="{E9C5FBC7-4D64-439F-85BD-F142F1C4B549}" destId="{84EC0478-8380-4E32-A626-15A451230E0B}" srcOrd="0" destOrd="0" presId="urn:microsoft.com/office/officeart/2008/layout/PictureGrid"/>
    <dgm:cxn modelId="{B98CF5CB-F342-4FC6-A481-F323B0162E6F}" type="presParOf" srcId="{84EC0478-8380-4E32-A626-15A451230E0B}" destId="{4015E12C-7F78-49A1-A989-F9E98DD7A1FB}" srcOrd="0" destOrd="0" presId="urn:microsoft.com/office/officeart/2008/layout/PictureGrid"/>
    <dgm:cxn modelId="{E7FE2623-8653-4EB3-9C20-AC1F29199B27}" type="presParOf" srcId="{84EC0478-8380-4E32-A626-15A451230E0B}" destId="{C7825D46-C8EC-4E53-916C-5696A439748F}" srcOrd="1" destOrd="0" presId="urn:microsoft.com/office/officeart/2008/layout/PictureGrid"/>
    <dgm:cxn modelId="{344FD504-1B79-4C2F-9C17-5ECC2F3A61CA}" type="presParOf" srcId="{E9C5FBC7-4D64-439F-85BD-F142F1C4B549}" destId="{4102DBA0-CC63-47CB-8D18-10A5A1553DB4}" srcOrd="1" destOrd="0" presId="urn:microsoft.com/office/officeart/2008/layout/PictureGrid"/>
    <dgm:cxn modelId="{01D1C58F-57B7-4BD2-8984-3605493A4F6C}" type="presParOf" srcId="{E9C5FBC7-4D64-439F-85BD-F142F1C4B549}" destId="{1381949D-B62B-4816-B647-84CF0DB3B255}" srcOrd="2" destOrd="0" presId="urn:microsoft.com/office/officeart/2008/layout/PictureGrid"/>
    <dgm:cxn modelId="{8946D278-1971-450A-905E-E822549F28C2}" type="presParOf" srcId="{1381949D-B62B-4816-B647-84CF0DB3B255}" destId="{91721768-FE12-472D-933D-B541E093685B}" srcOrd="0" destOrd="0" presId="urn:microsoft.com/office/officeart/2008/layout/PictureGrid"/>
    <dgm:cxn modelId="{09F16283-D1EB-4051-871D-9672058F8655}" type="presParOf" srcId="{1381949D-B62B-4816-B647-84CF0DB3B255}" destId="{D4D7E53B-0630-4C75-9173-1157E819051E}" srcOrd="1" destOrd="0" presId="urn:microsoft.com/office/officeart/2008/layout/PictureGri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9BCB32-8C0C-4B07-BEBF-1C2FB372122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BC052E2C-DBBD-4316-97B7-EDD1E3F4E305}">
      <dgm:prSet phldrT="[Text]"/>
      <dgm:spPr/>
      <dgm:t>
        <a:bodyPr/>
        <a:lstStyle/>
        <a:p>
          <a:r>
            <a:rPr lang="en-US" dirty="0"/>
            <a:t>Seeing God’s Leading</a:t>
          </a:r>
        </a:p>
      </dgm:t>
    </dgm:pt>
    <dgm:pt modelId="{A5230666-29FA-47C6-A239-B3FE27E40B90}" type="parTrans" cxnId="{CC058BED-9354-47D0-AFD6-6D98EFCDB5EE}">
      <dgm:prSet/>
      <dgm:spPr/>
      <dgm:t>
        <a:bodyPr/>
        <a:lstStyle/>
        <a:p>
          <a:endParaRPr lang="en-US"/>
        </a:p>
      </dgm:t>
    </dgm:pt>
    <dgm:pt modelId="{641CF49B-6395-43CA-B5F4-BF0610830D42}" type="sibTrans" cxnId="{CC058BED-9354-47D0-AFD6-6D98EFCDB5EE}">
      <dgm:prSet/>
      <dgm:spPr/>
      <dgm:t>
        <a:bodyPr/>
        <a:lstStyle/>
        <a:p>
          <a:endParaRPr lang="en-US"/>
        </a:p>
      </dgm:t>
    </dgm:pt>
    <dgm:pt modelId="{1944B31D-02BC-46EA-8CE5-F60D1B79E1DF}">
      <dgm:prSet phldrT="[Text]"/>
      <dgm:spPr/>
      <dgm:t>
        <a:bodyPr/>
        <a:lstStyle/>
        <a:p>
          <a:r>
            <a:rPr lang="en-US" dirty="0"/>
            <a:t>Prayer</a:t>
          </a:r>
        </a:p>
      </dgm:t>
    </dgm:pt>
    <dgm:pt modelId="{596E9DB8-3513-4A8D-8A94-485E6CFE1501}" type="parTrans" cxnId="{CED2BB05-B3CB-49C8-8AC3-ACC8540D1525}">
      <dgm:prSet/>
      <dgm:spPr/>
      <dgm:t>
        <a:bodyPr/>
        <a:lstStyle/>
        <a:p>
          <a:endParaRPr lang="en-US"/>
        </a:p>
      </dgm:t>
    </dgm:pt>
    <dgm:pt modelId="{4FC65FB1-F9F6-4E0E-B8A0-7A5B64E6BDF5}" type="sibTrans" cxnId="{CED2BB05-B3CB-49C8-8AC3-ACC8540D1525}">
      <dgm:prSet/>
      <dgm:spPr/>
      <dgm:t>
        <a:bodyPr/>
        <a:lstStyle/>
        <a:p>
          <a:endParaRPr lang="en-US"/>
        </a:p>
      </dgm:t>
    </dgm:pt>
    <dgm:pt modelId="{D3D50526-740A-445C-8D11-A045392F6F9D}">
      <dgm:prSet phldrT="[Text]"/>
      <dgm:spPr/>
      <dgm:t>
        <a:bodyPr/>
        <a:lstStyle/>
        <a:p>
          <a:r>
            <a:rPr lang="en-US" dirty="0"/>
            <a:t>Word of God</a:t>
          </a:r>
        </a:p>
      </dgm:t>
    </dgm:pt>
    <dgm:pt modelId="{00302A5C-EA5A-4DE9-9F29-D3405E4A1B78}" type="parTrans" cxnId="{EE312541-768A-4798-A4F2-BFAB044B271A}">
      <dgm:prSet/>
      <dgm:spPr/>
      <dgm:t>
        <a:bodyPr/>
        <a:lstStyle/>
        <a:p>
          <a:endParaRPr lang="en-US"/>
        </a:p>
      </dgm:t>
    </dgm:pt>
    <dgm:pt modelId="{B85CD148-6FF7-463C-B2F1-5F288AD88AE6}" type="sibTrans" cxnId="{EE312541-768A-4798-A4F2-BFAB044B271A}">
      <dgm:prSet/>
      <dgm:spPr/>
      <dgm:t>
        <a:bodyPr/>
        <a:lstStyle/>
        <a:p>
          <a:endParaRPr lang="en-US"/>
        </a:p>
      </dgm:t>
    </dgm:pt>
    <dgm:pt modelId="{8AA8C969-9D11-4877-9825-2F0B527A9FE5}">
      <dgm:prSet phldrT="[Text]"/>
      <dgm:spPr>
        <a:noFill/>
        <a:ln>
          <a:noFill/>
        </a:ln>
      </dgm:spPr>
      <dgm:t>
        <a:bodyPr/>
        <a:lstStyle/>
        <a:p>
          <a:r>
            <a:rPr lang="en-US" dirty="0">
              <a:noFill/>
            </a:rPr>
            <a:t>Receiving / Giving Fellowship</a:t>
          </a:r>
        </a:p>
      </dgm:t>
    </dgm:pt>
    <dgm:pt modelId="{339FBF8C-549E-47DE-81E3-29017295EB9A}" type="parTrans" cxnId="{FB3AFD98-0196-4EDC-A920-E701EB31A21E}">
      <dgm:prSet/>
      <dgm:spPr/>
      <dgm:t>
        <a:bodyPr/>
        <a:lstStyle/>
        <a:p>
          <a:endParaRPr lang="en-US"/>
        </a:p>
      </dgm:t>
    </dgm:pt>
    <dgm:pt modelId="{FBA90E11-B21A-4251-B101-7279FE7F806A}" type="sibTrans" cxnId="{FB3AFD98-0196-4EDC-A920-E701EB31A21E}">
      <dgm:prSet/>
      <dgm:spPr/>
      <dgm:t>
        <a:bodyPr/>
        <a:lstStyle/>
        <a:p>
          <a:endParaRPr lang="en-US"/>
        </a:p>
      </dgm:t>
    </dgm:pt>
    <dgm:pt modelId="{B8FAD209-D095-4325-A7DB-BF0E29329F1D}">
      <dgm:prSet phldrT="[Text]"/>
      <dgm:spPr>
        <a:noFill/>
        <a:ln>
          <a:noFill/>
        </a:ln>
      </dgm:spPr>
      <dgm:t>
        <a:bodyPr/>
        <a:lstStyle/>
        <a:p>
          <a:r>
            <a:rPr lang="en-US" dirty="0">
              <a:noFill/>
            </a:rPr>
            <a:t>The Suffering of Breaking</a:t>
          </a:r>
        </a:p>
      </dgm:t>
    </dgm:pt>
    <dgm:pt modelId="{B113F3ED-74DD-453E-8C69-F1165483FF1E}" type="parTrans" cxnId="{D19B8425-205B-416A-930C-0545FD7B20D1}">
      <dgm:prSet/>
      <dgm:spPr/>
      <dgm:t>
        <a:bodyPr/>
        <a:lstStyle/>
        <a:p>
          <a:endParaRPr lang="en-US"/>
        </a:p>
      </dgm:t>
    </dgm:pt>
    <dgm:pt modelId="{40337925-1A0A-4CBE-9D80-BFE727EA5941}" type="sibTrans" cxnId="{D19B8425-205B-416A-930C-0545FD7B20D1}">
      <dgm:prSet/>
      <dgm:spPr/>
      <dgm:t>
        <a:bodyPr/>
        <a:lstStyle/>
        <a:p>
          <a:endParaRPr lang="en-US"/>
        </a:p>
      </dgm:t>
    </dgm:pt>
    <dgm:pt modelId="{80300A0B-01CD-4D67-820C-65E93F976D54}" type="pres">
      <dgm:prSet presAssocID="{BC9BCB32-8C0C-4B07-BEBF-1C2FB3721224}" presName="theList" presStyleCnt="0">
        <dgm:presLayoutVars>
          <dgm:dir/>
          <dgm:animLvl val="lvl"/>
          <dgm:resizeHandles val="exact"/>
        </dgm:presLayoutVars>
      </dgm:prSet>
      <dgm:spPr/>
    </dgm:pt>
    <dgm:pt modelId="{D0CB913F-468A-4F92-AD32-083BBA71E776}" type="pres">
      <dgm:prSet presAssocID="{BC052E2C-DBBD-4316-97B7-EDD1E3F4E305}" presName="compNode" presStyleCnt="0"/>
      <dgm:spPr/>
    </dgm:pt>
    <dgm:pt modelId="{C7679F2B-C00D-4925-B144-112A98E6C808}" type="pres">
      <dgm:prSet presAssocID="{BC052E2C-DBBD-4316-97B7-EDD1E3F4E305}" presName="aNode" presStyleLbl="bgShp" presStyleIdx="0" presStyleCnt="1"/>
      <dgm:spPr/>
    </dgm:pt>
    <dgm:pt modelId="{2886E8D6-1274-40F4-9EB0-CEFF05529AAD}" type="pres">
      <dgm:prSet presAssocID="{BC052E2C-DBBD-4316-97B7-EDD1E3F4E305}" presName="textNode" presStyleLbl="bgShp" presStyleIdx="0" presStyleCnt="1"/>
      <dgm:spPr/>
    </dgm:pt>
    <dgm:pt modelId="{E665E0B5-E023-484F-A861-52DA5BA508F1}" type="pres">
      <dgm:prSet presAssocID="{BC052E2C-DBBD-4316-97B7-EDD1E3F4E305}" presName="compChildNode" presStyleCnt="0"/>
      <dgm:spPr/>
    </dgm:pt>
    <dgm:pt modelId="{C7A0EC4E-8B81-45FD-A309-3144FFFF9A2E}" type="pres">
      <dgm:prSet presAssocID="{BC052E2C-DBBD-4316-97B7-EDD1E3F4E305}" presName="theInnerList" presStyleCnt="0"/>
      <dgm:spPr/>
    </dgm:pt>
    <dgm:pt modelId="{D74E2226-5808-4E9B-8E02-58D2601A8294}" type="pres">
      <dgm:prSet presAssocID="{1944B31D-02BC-46EA-8CE5-F60D1B79E1DF}" presName="childNode" presStyleLbl="node1" presStyleIdx="0" presStyleCnt="4">
        <dgm:presLayoutVars>
          <dgm:bulletEnabled val="1"/>
        </dgm:presLayoutVars>
      </dgm:prSet>
      <dgm:spPr/>
    </dgm:pt>
    <dgm:pt modelId="{6113AEC7-BB1A-4FBB-8968-70195DBD89A7}" type="pres">
      <dgm:prSet presAssocID="{1944B31D-02BC-46EA-8CE5-F60D1B79E1DF}" presName="aSpace2" presStyleCnt="0"/>
      <dgm:spPr/>
    </dgm:pt>
    <dgm:pt modelId="{77F66AEC-A1EA-409C-B1FD-32F653325B24}" type="pres">
      <dgm:prSet presAssocID="{D3D50526-740A-445C-8D11-A045392F6F9D}" presName="childNode" presStyleLbl="node1" presStyleIdx="1" presStyleCnt="4">
        <dgm:presLayoutVars>
          <dgm:bulletEnabled val="1"/>
        </dgm:presLayoutVars>
      </dgm:prSet>
      <dgm:spPr/>
    </dgm:pt>
    <dgm:pt modelId="{258BDFD4-6BC4-4179-B2E1-0C27CF0C1498}" type="pres">
      <dgm:prSet presAssocID="{D3D50526-740A-445C-8D11-A045392F6F9D}" presName="aSpace2" presStyleCnt="0"/>
      <dgm:spPr/>
    </dgm:pt>
    <dgm:pt modelId="{32BF2286-C775-44CA-83BD-C1458251F3FC}" type="pres">
      <dgm:prSet presAssocID="{8AA8C969-9D11-4877-9825-2F0B527A9FE5}" presName="childNode" presStyleLbl="node1" presStyleIdx="2" presStyleCnt="4">
        <dgm:presLayoutVars>
          <dgm:bulletEnabled val="1"/>
        </dgm:presLayoutVars>
      </dgm:prSet>
      <dgm:spPr/>
    </dgm:pt>
    <dgm:pt modelId="{DE26B981-FC6B-4BA7-A4FB-B27CFA88F174}" type="pres">
      <dgm:prSet presAssocID="{8AA8C969-9D11-4877-9825-2F0B527A9FE5}" presName="aSpace2" presStyleCnt="0"/>
      <dgm:spPr/>
    </dgm:pt>
    <dgm:pt modelId="{D5E42FDC-43B1-4550-8844-E807DA9D98F5}" type="pres">
      <dgm:prSet presAssocID="{B8FAD209-D095-4325-A7DB-BF0E29329F1D}" presName="childNode" presStyleLbl="node1" presStyleIdx="3" presStyleCnt="4">
        <dgm:presLayoutVars>
          <dgm:bulletEnabled val="1"/>
        </dgm:presLayoutVars>
      </dgm:prSet>
      <dgm:spPr/>
    </dgm:pt>
  </dgm:ptLst>
  <dgm:cxnLst>
    <dgm:cxn modelId="{103F1804-064A-4179-8E53-03297EEA7D73}" type="presOf" srcId="{B8FAD209-D095-4325-A7DB-BF0E29329F1D}" destId="{D5E42FDC-43B1-4550-8844-E807DA9D98F5}" srcOrd="0" destOrd="0" presId="urn:microsoft.com/office/officeart/2005/8/layout/lProcess2"/>
    <dgm:cxn modelId="{CED2BB05-B3CB-49C8-8AC3-ACC8540D1525}" srcId="{BC052E2C-DBBD-4316-97B7-EDD1E3F4E305}" destId="{1944B31D-02BC-46EA-8CE5-F60D1B79E1DF}" srcOrd="0" destOrd="0" parTransId="{596E9DB8-3513-4A8D-8A94-485E6CFE1501}" sibTransId="{4FC65FB1-F9F6-4E0E-B8A0-7A5B64E6BDF5}"/>
    <dgm:cxn modelId="{1C2C9420-519E-405F-B174-8367FD917B35}" type="presOf" srcId="{BC9BCB32-8C0C-4B07-BEBF-1C2FB3721224}" destId="{80300A0B-01CD-4D67-820C-65E93F976D54}" srcOrd="0" destOrd="0" presId="urn:microsoft.com/office/officeart/2005/8/layout/lProcess2"/>
    <dgm:cxn modelId="{B6BBF823-0BE1-4165-B623-968FA0A74357}" type="presOf" srcId="{1944B31D-02BC-46EA-8CE5-F60D1B79E1DF}" destId="{D74E2226-5808-4E9B-8E02-58D2601A8294}" srcOrd="0" destOrd="0" presId="urn:microsoft.com/office/officeart/2005/8/layout/lProcess2"/>
    <dgm:cxn modelId="{D19B8425-205B-416A-930C-0545FD7B20D1}" srcId="{BC052E2C-DBBD-4316-97B7-EDD1E3F4E305}" destId="{B8FAD209-D095-4325-A7DB-BF0E29329F1D}" srcOrd="3" destOrd="0" parTransId="{B113F3ED-74DD-453E-8C69-F1165483FF1E}" sibTransId="{40337925-1A0A-4CBE-9D80-BFE727EA5941}"/>
    <dgm:cxn modelId="{EE312541-768A-4798-A4F2-BFAB044B271A}" srcId="{BC052E2C-DBBD-4316-97B7-EDD1E3F4E305}" destId="{D3D50526-740A-445C-8D11-A045392F6F9D}" srcOrd="1" destOrd="0" parTransId="{00302A5C-EA5A-4DE9-9F29-D3405E4A1B78}" sibTransId="{B85CD148-6FF7-463C-B2F1-5F288AD88AE6}"/>
    <dgm:cxn modelId="{FB3AFD98-0196-4EDC-A920-E701EB31A21E}" srcId="{BC052E2C-DBBD-4316-97B7-EDD1E3F4E305}" destId="{8AA8C969-9D11-4877-9825-2F0B527A9FE5}" srcOrd="2" destOrd="0" parTransId="{339FBF8C-549E-47DE-81E3-29017295EB9A}" sibTransId="{FBA90E11-B21A-4251-B101-7279FE7F806A}"/>
    <dgm:cxn modelId="{AA3887A7-53A0-4344-8403-044D59A09695}" type="presOf" srcId="{BC052E2C-DBBD-4316-97B7-EDD1E3F4E305}" destId="{C7679F2B-C00D-4925-B144-112A98E6C808}" srcOrd="0" destOrd="0" presId="urn:microsoft.com/office/officeart/2005/8/layout/lProcess2"/>
    <dgm:cxn modelId="{137986ED-ACDA-4A08-987E-A7973D48AE0B}" type="presOf" srcId="{D3D50526-740A-445C-8D11-A045392F6F9D}" destId="{77F66AEC-A1EA-409C-B1FD-32F653325B24}" srcOrd="0" destOrd="0" presId="urn:microsoft.com/office/officeart/2005/8/layout/lProcess2"/>
    <dgm:cxn modelId="{CC058BED-9354-47D0-AFD6-6D98EFCDB5EE}" srcId="{BC9BCB32-8C0C-4B07-BEBF-1C2FB3721224}" destId="{BC052E2C-DBBD-4316-97B7-EDD1E3F4E305}" srcOrd="0" destOrd="0" parTransId="{A5230666-29FA-47C6-A239-B3FE27E40B90}" sibTransId="{641CF49B-6395-43CA-B5F4-BF0610830D42}"/>
    <dgm:cxn modelId="{2D4DBCF8-035D-4FE0-B7C3-C6D26F0DC97F}" type="presOf" srcId="{BC052E2C-DBBD-4316-97B7-EDD1E3F4E305}" destId="{2886E8D6-1274-40F4-9EB0-CEFF05529AAD}" srcOrd="1" destOrd="0" presId="urn:microsoft.com/office/officeart/2005/8/layout/lProcess2"/>
    <dgm:cxn modelId="{B7DFC4FB-FA8E-43B5-8DD4-2B990D6ADF35}" type="presOf" srcId="{8AA8C969-9D11-4877-9825-2F0B527A9FE5}" destId="{32BF2286-C775-44CA-83BD-C1458251F3FC}" srcOrd="0" destOrd="0" presId="urn:microsoft.com/office/officeart/2005/8/layout/lProcess2"/>
    <dgm:cxn modelId="{281FB689-A7EE-4170-A4B9-50C59EBA8430}" type="presParOf" srcId="{80300A0B-01CD-4D67-820C-65E93F976D54}" destId="{D0CB913F-468A-4F92-AD32-083BBA71E776}" srcOrd="0" destOrd="0" presId="urn:microsoft.com/office/officeart/2005/8/layout/lProcess2"/>
    <dgm:cxn modelId="{0E3CF3F9-B2EB-4E91-913C-5305BE1EC64F}" type="presParOf" srcId="{D0CB913F-468A-4F92-AD32-083BBA71E776}" destId="{C7679F2B-C00D-4925-B144-112A98E6C808}" srcOrd="0" destOrd="0" presId="urn:microsoft.com/office/officeart/2005/8/layout/lProcess2"/>
    <dgm:cxn modelId="{AC5C012D-D277-4506-ABF5-8077C1E30F33}" type="presParOf" srcId="{D0CB913F-468A-4F92-AD32-083BBA71E776}" destId="{2886E8D6-1274-40F4-9EB0-CEFF05529AAD}" srcOrd="1" destOrd="0" presId="urn:microsoft.com/office/officeart/2005/8/layout/lProcess2"/>
    <dgm:cxn modelId="{08A5FC28-91AD-4DE2-89B4-3785799E70EE}" type="presParOf" srcId="{D0CB913F-468A-4F92-AD32-083BBA71E776}" destId="{E665E0B5-E023-484F-A861-52DA5BA508F1}" srcOrd="2" destOrd="0" presId="urn:microsoft.com/office/officeart/2005/8/layout/lProcess2"/>
    <dgm:cxn modelId="{324FEB62-B3A7-4B04-BFB7-76B2B6BCDCE5}" type="presParOf" srcId="{E665E0B5-E023-484F-A861-52DA5BA508F1}" destId="{C7A0EC4E-8B81-45FD-A309-3144FFFF9A2E}" srcOrd="0" destOrd="0" presId="urn:microsoft.com/office/officeart/2005/8/layout/lProcess2"/>
    <dgm:cxn modelId="{66D7ED05-2606-417A-BC17-E8F45DCCBD7E}" type="presParOf" srcId="{C7A0EC4E-8B81-45FD-A309-3144FFFF9A2E}" destId="{D74E2226-5808-4E9B-8E02-58D2601A8294}" srcOrd="0" destOrd="0" presId="urn:microsoft.com/office/officeart/2005/8/layout/lProcess2"/>
    <dgm:cxn modelId="{92513958-CEA3-4682-81DA-3297F2FABFBB}" type="presParOf" srcId="{C7A0EC4E-8B81-45FD-A309-3144FFFF9A2E}" destId="{6113AEC7-BB1A-4FBB-8968-70195DBD89A7}" srcOrd="1" destOrd="0" presId="urn:microsoft.com/office/officeart/2005/8/layout/lProcess2"/>
    <dgm:cxn modelId="{76109467-32C4-452C-8699-AB9D4AD3EBF5}" type="presParOf" srcId="{C7A0EC4E-8B81-45FD-A309-3144FFFF9A2E}" destId="{77F66AEC-A1EA-409C-B1FD-32F653325B24}" srcOrd="2" destOrd="0" presId="urn:microsoft.com/office/officeart/2005/8/layout/lProcess2"/>
    <dgm:cxn modelId="{2E16DFE3-06A6-47ED-B3C0-68F6D61DBAC8}" type="presParOf" srcId="{C7A0EC4E-8B81-45FD-A309-3144FFFF9A2E}" destId="{258BDFD4-6BC4-4179-B2E1-0C27CF0C1498}" srcOrd="3" destOrd="0" presId="urn:microsoft.com/office/officeart/2005/8/layout/lProcess2"/>
    <dgm:cxn modelId="{C4EFE487-F842-49E2-AC5F-BC413B641901}" type="presParOf" srcId="{C7A0EC4E-8B81-45FD-A309-3144FFFF9A2E}" destId="{32BF2286-C775-44CA-83BD-C1458251F3FC}" srcOrd="4" destOrd="0" presId="urn:microsoft.com/office/officeart/2005/8/layout/lProcess2"/>
    <dgm:cxn modelId="{21D3A9D0-8F7A-4A3B-8D30-9032C90B391F}" type="presParOf" srcId="{C7A0EC4E-8B81-45FD-A309-3144FFFF9A2E}" destId="{DE26B981-FC6B-4BA7-A4FB-B27CFA88F174}" srcOrd="5" destOrd="0" presId="urn:microsoft.com/office/officeart/2005/8/layout/lProcess2"/>
    <dgm:cxn modelId="{07A14573-7645-48F9-A035-46CB29533799}" type="presParOf" srcId="{C7A0EC4E-8B81-45FD-A309-3144FFFF9A2E}" destId="{D5E42FDC-43B1-4550-8844-E807DA9D98F5}" srcOrd="6"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9BCB32-8C0C-4B07-BEBF-1C2FB372122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BC052E2C-DBBD-4316-97B7-EDD1E3F4E305}">
      <dgm:prSet phldrT="[Text]"/>
      <dgm:spPr/>
      <dgm:t>
        <a:bodyPr/>
        <a:lstStyle/>
        <a:p>
          <a:r>
            <a:rPr lang="en-US" dirty="0"/>
            <a:t>Seeing God’s Leading</a:t>
          </a:r>
        </a:p>
      </dgm:t>
    </dgm:pt>
    <dgm:pt modelId="{A5230666-29FA-47C6-A239-B3FE27E40B90}" type="parTrans" cxnId="{CC058BED-9354-47D0-AFD6-6D98EFCDB5EE}">
      <dgm:prSet/>
      <dgm:spPr/>
      <dgm:t>
        <a:bodyPr/>
        <a:lstStyle/>
        <a:p>
          <a:endParaRPr lang="en-US"/>
        </a:p>
      </dgm:t>
    </dgm:pt>
    <dgm:pt modelId="{641CF49B-6395-43CA-B5F4-BF0610830D42}" type="sibTrans" cxnId="{CC058BED-9354-47D0-AFD6-6D98EFCDB5EE}">
      <dgm:prSet/>
      <dgm:spPr/>
      <dgm:t>
        <a:bodyPr/>
        <a:lstStyle/>
        <a:p>
          <a:endParaRPr lang="en-US"/>
        </a:p>
      </dgm:t>
    </dgm:pt>
    <dgm:pt modelId="{1944B31D-02BC-46EA-8CE5-F60D1B79E1DF}">
      <dgm:prSet phldrT="[Text]"/>
      <dgm:spPr/>
      <dgm:t>
        <a:bodyPr/>
        <a:lstStyle/>
        <a:p>
          <a:r>
            <a:rPr lang="en-US" dirty="0"/>
            <a:t>Prayer</a:t>
          </a:r>
        </a:p>
      </dgm:t>
    </dgm:pt>
    <dgm:pt modelId="{596E9DB8-3513-4A8D-8A94-485E6CFE1501}" type="parTrans" cxnId="{CED2BB05-B3CB-49C8-8AC3-ACC8540D1525}">
      <dgm:prSet/>
      <dgm:spPr/>
      <dgm:t>
        <a:bodyPr/>
        <a:lstStyle/>
        <a:p>
          <a:endParaRPr lang="en-US"/>
        </a:p>
      </dgm:t>
    </dgm:pt>
    <dgm:pt modelId="{4FC65FB1-F9F6-4E0E-B8A0-7A5B64E6BDF5}" type="sibTrans" cxnId="{CED2BB05-B3CB-49C8-8AC3-ACC8540D1525}">
      <dgm:prSet/>
      <dgm:spPr/>
      <dgm:t>
        <a:bodyPr/>
        <a:lstStyle/>
        <a:p>
          <a:endParaRPr lang="en-US"/>
        </a:p>
      </dgm:t>
    </dgm:pt>
    <dgm:pt modelId="{D3D50526-740A-445C-8D11-A045392F6F9D}">
      <dgm:prSet phldrT="[Text]"/>
      <dgm:spPr/>
      <dgm:t>
        <a:bodyPr/>
        <a:lstStyle/>
        <a:p>
          <a:r>
            <a:rPr lang="en-US" dirty="0"/>
            <a:t>Word of God</a:t>
          </a:r>
        </a:p>
      </dgm:t>
    </dgm:pt>
    <dgm:pt modelId="{00302A5C-EA5A-4DE9-9F29-D3405E4A1B78}" type="parTrans" cxnId="{EE312541-768A-4798-A4F2-BFAB044B271A}">
      <dgm:prSet/>
      <dgm:spPr/>
      <dgm:t>
        <a:bodyPr/>
        <a:lstStyle/>
        <a:p>
          <a:endParaRPr lang="en-US"/>
        </a:p>
      </dgm:t>
    </dgm:pt>
    <dgm:pt modelId="{B85CD148-6FF7-463C-B2F1-5F288AD88AE6}" type="sibTrans" cxnId="{EE312541-768A-4798-A4F2-BFAB044B271A}">
      <dgm:prSet/>
      <dgm:spPr/>
      <dgm:t>
        <a:bodyPr/>
        <a:lstStyle/>
        <a:p>
          <a:endParaRPr lang="en-US"/>
        </a:p>
      </dgm:t>
    </dgm:pt>
    <dgm:pt modelId="{8AA8C969-9D11-4877-9825-2F0B527A9FE5}">
      <dgm:prSet phldrT="[Text]"/>
      <dgm:spPr/>
      <dgm:t>
        <a:bodyPr/>
        <a:lstStyle/>
        <a:p>
          <a:r>
            <a:rPr lang="en-US" dirty="0"/>
            <a:t>Receiving / Giving Fellowship</a:t>
          </a:r>
        </a:p>
      </dgm:t>
    </dgm:pt>
    <dgm:pt modelId="{339FBF8C-549E-47DE-81E3-29017295EB9A}" type="parTrans" cxnId="{FB3AFD98-0196-4EDC-A920-E701EB31A21E}">
      <dgm:prSet/>
      <dgm:spPr/>
      <dgm:t>
        <a:bodyPr/>
        <a:lstStyle/>
        <a:p>
          <a:endParaRPr lang="en-US"/>
        </a:p>
      </dgm:t>
    </dgm:pt>
    <dgm:pt modelId="{FBA90E11-B21A-4251-B101-7279FE7F806A}" type="sibTrans" cxnId="{FB3AFD98-0196-4EDC-A920-E701EB31A21E}">
      <dgm:prSet/>
      <dgm:spPr/>
      <dgm:t>
        <a:bodyPr/>
        <a:lstStyle/>
        <a:p>
          <a:endParaRPr lang="en-US"/>
        </a:p>
      </dgm:t>
    </dgm:pt>
    <dgm:pt modelId="{B8FAD209-D095-4325-A7DB-BF0E29329F1D}">
      <dgm:prSet phldrT="[Text]"/>
      <dgm:spPr>
        <a:noFill/>
        <a:ln>
          <a:noFill/>
        </a:ln>
      </dgm:spPr>
      <dgm:t>
        <a:bodyPr/>
        <a:lstStyle/>
        <a:p>
          <a:r>
            <a:rPr lang="en-US" dirty="0">
              <a:noFill/>
            </a:rPr>
            <a:t>The Suffering of Breaking</a:t>
          </a:r>
        </a:p>
      </dgm:t>
    </dgm:pt>
    <dgm:pt modelId="{B113F3ED-74DD-453E-8C69-F1165483FF1E}" type="parTrans" cxnId="{D19B8425-205B-416A-930C-0545FD7B20D1}">
      <dgm:prSet/>
      <dgm:spPr/>
      <dgm:t>
        <a:bodyPr/>
        <a:lstStyle/>
        <a:p>
          <a:endParaRPr lang="en-US"/>
        </a:p>
      </dgm:t>
    </dgm:pt>
    <dgm:pt modelId="{40337925-1A0A-4CBE-9D80-BFE727EA5941}" type="sibTrans" cxnId="{D19B8425-205B-416A-930C-0545FD7B20D1}">
      <dgm:prSet/>
      <dgm:spPr/>
      <dgm:t>
        <a:bodyPr/>
        <a:lstStyle/>
        <a:p>
          <a:endParaRPr lang="en-US"/>
        </a:p>
      </dgm:t>
    </dgm:pt>
    <dgm:pt modelId="{80300A0B-01CD-4D67-820C-65E93F976D54}" type="pres">
      <dgm:prSet presAssocID="{BC9BCB32-8C0C-4B07-BEBF-1C2FB3721224}" presName="theList" presStyleCnt="0">
        <dgm:presLayoutVars>
          <dgm:dir/>
          <dgm:animLvl val="lvl"/>
          <dgm:resizeHandles val="exact"/>
        </dgm:presLayoutVars>
      </dgm:prSet>
      <dgm:spPr/>
    </dgm:pt>
    <dgm:pt modelId="{D0CB913F-468A-4F92-AD32-083BBA71E776}" type="pres">
      <dgm:prSet presAssocID="{BC052E2C-DBBD-4316-97B7-EDD1E3F4E305}" presName="compNode" presStyleCnt="0"/>
      <dgm:spPr/>
    </dgm:pt>
    <dgm:pt modelId="{C7679F2B-C00D-4925-B144-112A98E6C808}" type="pres">
      <dgm:prSet presAssocID="{BC052E2C-DBBD-4316-97B7-EDD1E3F4E305}" presName="aNode" presStyleLbl="bgShp" presStyleIdx="0" presStyleCnt="1"/>
      <dgm:spPr/>
    </dgm:pt>
    <dgm:pt modelId="{2886E8D6-1274-40F4-9EB0-CEFF05529AAD}" type="pres">
      <dgm:prSet presAssocID="{BC052E2C-DBBD-4316-97B7-EDD1E3F4E305}" presName="textNode" presStyleLbl="bgShp" presStyleIdx="0" presStyleCnt="1"/>
      <dgm:spPr/>
    </dgm:pt>
    <dgm:pt modelId="{E665E0B5-E023-484F-A861-52DA5BA508F1}" type="pres">
      <dgm:prSet presAssocID="{BC052E2C-DBBD-4316-97B7-EDD1E3F4E305}" presName="compChildNode" presStyleCnt="0"/>
      <dgm:spPr/>
    </dgm:pt>
    <dgm:pt modelId="{C7A0EC4E-8B81-45FD-A309-3144FFFF9A2E}" type="pres">
      <dgm:prSet presAssocID="{BC052E2C-DBBD-4316-97B7-EDD1E3F4E305}" presName="theInnerList" presStyleCnt="0"/>
      <dgm:spPr/>
    </dgm:pt>
    <dgm:pt modelId="{D74E2226-5808-4E9B-8E02-58D2601A8294}" type="pres">
      <dgm:prSet presAssocID="{1944B31D-02BC-46EA-8CE5-F60D1B79E1DF}" presName="childNode" presStyleLbl="node1" presStyleIdx="0" presStyleCnt="4">
        <dgm:presLayoutVars>
          <dgm:bulletEnabled val="1"/>
        </dgm:presLayoutVars>
      </dgm:prSet>
      <dgm:spPr/>
    </dgm:pt>
    <dgm:pt modelId="{6113AEC7-BB1A-4FBB-8968-70195DBD89A7}" type="pres">
      <dgm:prSet presAssocID="{1944B31D-02BC-46EA-8CE5-F60D1B79E1DF}" presName="aSpace2" presStyleCnt="0"/>
      <dgm:spPr/>
    </dgm:pt>
    <dgm:pt modelId="{77F66AEC-A1EA-409C-B1FD-32F653325B24}" type="pres">
      <dgm:prSet presAssocID="{D3D50526-740A-445C-8D11-A045392F6F9D}" presName="childNode" presStyleLbl="node1" presStyleIdx="1" presStyleCnt="4">
        <dgm:presLayoutVars>
          <dgm:bulletEnabled val="1"/>
        </dgm:presLayoutVars>
      </dgm:prSet>
      <dgm:spPr/>
    </dgm:pt>
    <dgm:pt modelId="{258BDFD4-6BC4-4179-B2E1-0C27CF0C1498}" type="pres">
      <dgm:prSet presAssocID="{D3D50526-740A-445C-8D11-A045392F6F9D}" presName="aSpace2" presStyleCnt="0"/>
      <dgm:spPr/>
    </dgm:pt>
    <dgm:pt modelId="{32BF2286-C775-44CA-83BD-C1458251F3FC}" type="pres">
      <dgm:prSet presAssocID="{8AA8C969-9D11-4877-9825-2F0B527A9FE5}" presName="childNode" presStyleLbl="node1" presStyleIdx="2" presStyleCnt="4">
        <dgm:presLayoutVars>
          <dgm:bulletEnabled val="1"/>
        </dgm:presLayoutVars>
      </dgm:prSet>
      <dgm:spPr/>
    </dgm:pt>
    <dgm:pt modelId="{DE26B981-FC6B-4BA7-A4FB-B27CFA88F174}" type="pres">
      <dgm:prSet presAssocID="{8AA8C969-9D11-4877-9825-2F0B527A9FE5}" presName="aSpace2" presStyleCnt="0"/>
      <dgm:spPr/>
    </dgm:pt>
    <dgm:pt modelId="{D5E42FDC-43B1-4550-8844-E807DA9D98F5}" type="pres">
      <dgm:prSet presAssocID="{B8FAD209-D095-4325-A7DB-BF0E29329F1D}" presName="childNode" presStyleLbl="node1" presStyleIdx="3" presStyleCnt="4">
        <dgm:presLayoutVars>
          <dgm:bulletEnabled val="1"/>
        </dgm:presLayoutVars>
      </dgm:prSet>
      <dgm:spPr/>
    </dgm:pt>
  </dgm:ptLst>
  <dgm:cxnLst>
    <dgm:cxn modelId="{103F1804-064A-4179-8E53-03297EEA7D73}" type="presOf" srcId="{B8FAD209-D095-4325-A7DB-BF0E29329F1D}" destId="{D5E42FDC-43B1-4550-8844-E807DA9D98F5}" srcOrd="0" destOrd="0" presId="urn:microsoft.com/office/officeart/2005/8/layout/lProcess2"/>
    <dgm:cxn modelId="{CED2BB05-B3CB-49C8-8AC3-ACC8540D1525}" srcId="{BC052E2C-DBBD-4316-97B7-EDD1E3F4E305}" destId="{1944B31D-02BC-46EA-8CE5-F60D1B79E1DF}" srcOrd="0" destOrd="0" parTransId="{596E9DB8-3513-4A8D-8A94-485E6CFE1501}" sibTransId="{4FC65FB1-F9F6-4E0E-B8A0-7A5B64E6BDF5}"/>
    <dgm:cxn modelId="{1C2C9420-519E-405F-B174-8367FD917B35}" type="presOf" srcId="{BC9BCB32-8C0C-4B07-BEBF-1C2FB3721224}" destId="{80300A0B-01CD-4D67-820C-65E93F976D54}" srcOrd="0" destOrd="0" presId="urn:microsoft.com/office/officeart/2005/8/layout/lProcess2"/>
    <dgm:cxn modelId="{B6BBF823-0BE1-4165-B623-968FA0A74357}" type="presOf" srcId="{1944B31D-02BC-46EA-8CE5-F60D1B79E1DF}" destId="{D74E2226-5808-4E9B-8E02-58D2601A8294}" srcOrd="0" destOrd="0" presId="urn:microsoft.com/office/officeart/2005/8/layout/lProcess2"/>
    <dgm:cxn modelId="{D19B8425-205B-416A-930C-0545FD7B20D1}" srcId="{BC052E2C-DBBD-4316-97B7-EDD1E3F4E305}" destId="{B8FAD209-D095-4325-A7DB-BF0E29329F1D}" srcOrd="3" destOrd="0" parTransId="{B113F3ED-74DD-453E-8C69-F1165483FF1E}" sibTransId="{40337925-1A0A-4CBE-9D80-BFE727EA5941}"/>
    <dgm:cxn modelId="{EE312541-768A-4798-A4F2-BFAB044B271A}" srcId="{BC052E2C-DBBD-4316-97B7-EDD1E3F4E305}" destId="{D3D50526-740A-445C-8D11-A045392F6F9D}" srcOrd="1" destOrd="0" parTransId="{00302A5C-EA5A-4DE9-9F29-D3405E4A1B78}" sibTransId="{B85CD148-6FF7-463C-B2F1-5F288AD88AE6}"/>
    <dgm:cxn modelId="{FB3AFD98-0196-4EDC-A920-E701EB31A21E}" srcId="{BC052E2C-DBBD-4316-97B7-EDD1E3F4E305}" destId="{8AA8C969-9D11-4877-9825-2F0B527A9FE5}" srcOrd="2" destOrd="0" parTransId="{339FBF8C-549E-47DE-81E3-29017295EB9A}" sibTransId="{FBA90E11-B21A-4251-B101-7279FE7F806A}"/>
    <dgm:cxn modelId="{AA3887A7-53A0-4344-8403-044D59A09695}" type="presOf" srcId="{BC052E2C-DBBD-4316-97B7-EDD1E3F4E305}" destId="{C7679F2B-C00D-4925-B144-112A98E6C808}" srcOrd="0" destOrd="0" presId="urn:microsoft.com/office/officeart/2005/8/layout/lProcess2"/>
    <dgm:cxn modelId="{137986ED-ACDA-4A08-987E-A7973D48AE0B}" type="presOf" srcId="{D3D50526-740A-445C-8D11-A045392F6F9D}" destId="{77F66AEC-A1EA-409C-B1FD-32F653325B24}" srcOrd="0" destOrd="0" presId="urn:microsoft.com/office/officeart/2005/8/layout/lProcess2"/>
    <dgm:cxn modelId="{CC058BED-9354-47D0-AFD6-6D98EFCDB5EE}" srcId="{BC9BCB32-8C0C-4B07-BEBF-1C2FB3721224}" destId="{BC052E2C-DBBD-4316-97B7-EDD1E3F4E305}" srcOrd="0" destOrd="0" parTransId="{A5230666-29FA-47C6-A239-B3FE27E40B90}" sibTransId="{641CF49B-6395-43CA-B5F4-BF0610830D42}"/>
    <dgm:cxn modelId="{2D4DBCF8-035D-4FE0-B7C3-C6D26F0DC97F}" type="presOf" srcId="{BC052E2C-DBBD-4316-97B7-EDD1E3F4E305}" destId="{2886E8D6-1274-40F4-9EB0-CEFF05529AAD}" srcOrd="1" destOrd="0" presId="urn:microsoft.com/office/officeart/2005/8/layout/lProcess2"/>
    <dgm:cxn modelId="{B7DFC4FB-FA8E-43B5-8DD4-2B990D6ADF35}" type="presOf" srcId="{8AA8C969-9D11-4877-9825-2F0B527A9FE5}" destId="{32BF2286-C775-44CA-83BD-C1458251F3FC}" srcOrd="0" destOrd="0" presId="urn:microsoft.com/office/officeart/2005/8/layout/lProcess2"/>
    <dgm:cxn modelId="{281FB689-A7EE-4170-A4B9-50C59EBA8430}" type="presParOf" srcId="{80300A0B-01CD-4D67-820C-65E93F976D54}" destId="{D0CB913F-468A-4F92-AD32-083BBA71E776}" srcOrd="0" destOrd="0" presId="urn:microsoft.com/office/officeart/2005/8/layout/lProcess2"/>
    <dgm:cxn modelId="{0E3CF3F9-B2EB-4E91-913C-5305BE1EC64F}" type="presParOf" srcId="{D0CB913F-468A-4F92-AD32-083BBA71E776}" destId="{C7679F2B-C00D-4925-B144-112A98E6C808}" srcOrd="0" destOrd="0" presId="urn:microsoft.com/office/officeart/2005/8/layout/lProcess2"/>
    <dgm:cxn modelId="{AC5C012D-D277-4506-ABF5-8077C1E30F33}" type="presParOf" srcId="{D0CB913F-468A-4F92-AD32-083BBA71E776}" destId="{2886E8D6-1274-40F4-9EB0-CEFF05529AAD}" srcOrd="1" destOrd="0" presId="urn:microsoft.com/office/officeart/2005/8/layout/lProcess2"/>
    <dgm:cxn modelId="{08A5FC28-91AD-4DE2-89B4-3785799E70EE}" type="presParOf" srcId="{D0CB913F-468A-4F92-AD32-083BBA71E776}" destId="{E665E0B5-E023-484F-A861-52DA5BA508F1}" srcOrd="2" destOrd="0" presId="urn:microsoft.com/office/officeart/2005/8/layout/lProcess2"/>
    <dgm:cxn modelId="{324FEB62-B3A7-4B04-BFB7-76B2B6BCDCE5}" type="presParOf" srcId="{E665E0B5-E023-484F-A861-52DA5BA508F1}" destId="{C7A0EC4E-8B81-45FD-A309-3144FFFF9A2E}" srcOrd="0" destOrd="0" presId="urn:microsoft.com/office/officeart/2005/8/layout/lProcess2"/>
    <dgm:cxn modelId="{66D7ED05-2606-417A-BC17-E8F45DCCBD7E}" type="presParOf" srcId="{C7A0EC4E-8B81-45FD-A309-3144FFFF9A2E}" destId="{D74E2226-5808-4E9B-8E02-58D2601A8294}" srcOrd="0" destOrd="0" presId="urn:microsoft.com/office/officeart/2005/8/layout/lProcess2"/>
    <dgm:cxn modelId="{92513958-CEA3-4682-81DA-3297F2FABFBB}" type="presParOf" srcId="{C7A0EC4E-8B81-45FD-A309-3144FFFF9A2E}" destId="{6113AEC7-BB1A-4FBB-8968-70195DBD89A7}" srcOrd="1" destOrd="0" presId="urn:microsoft.com/office/officeart/2005/8/layout/lProcess2"/>
    <dgm:cxn modelId="{76109467-32C4-452C-8699-AB9D4AD3EBF5}" type="presParOf" srcId="{C7A0EC4E-8B81-45FD-A309-3144FFFF9A2E}" destId="{77F66AEC-A1EA-409C-B1FD-32F653325B24}" srcOrd="2" destOrd="0" presId="urn:microsoft.com/office/officeart/2005/8/layout/lProcess2"/>
    <dgm:cxn modelId="{2E16DFE3-06A6-47ED-B3C0-68F6D61DBAC8}" type="presParOf" srcId="{C7A0EC4E-8B81-45FD-A309-3144FFFF9A2E}" destId="{258BDFD4-6BC4-4179-B2E1-0C27CF0C1498}" srcOrd="3" destOrd="0" presId="urn:microsoft.com/office/officeart/2005/8/layout/lProcess2"/>
    <dgm:cxn modelId="{C4EFE487-F842-49E2-AC5F-BC413B641901}" type="presParOf" srcId="{C7A0EC4E-8B81-45FD-A309-3144FFFF9A2E}" destId="{32BF2286-C775-44CA-83BD-C1458251F3FC}" srcOrd="4" destOrd="0" presId="urn:microsoft.com/office/officeart/2005/8/layout/lProcess2"/>
    <dgm:cxn modelId="{21D3A9D0-8F7A-4A3B-8D30-9032C90B391F}" type="presParOf" srcId="{C7A0EC4E-8B81-45FD-A309-3144FFFF9A2E}" destId="{DE26B981-FC6B-4BA7-A4FB-B27CFA88F174}" srcOrd="5" destOrd="0" presId="urn:microsoft.com/office/officeart/2005/8/layout/lProcess2"/>
    <dgm:cxn modelId="{07A14573-7645-48F9-A035-46CB29533799}" type="presParOf" srcId="{C7A0EC4E-8B81-45FD-A309-3144FFFF9A2E}" destId="{D5E42FDC-43B1-4550-8844-E807DA9D98F5}" srcOrd="6"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C9BCB32-8C0C-4B07-BEBF-1C2FB372122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BC052E2C-DBBD-4316-97B7-EDD1E3F4E305}">
      <dgm:prSet phldrT="[Text]"/>
      <dgm:spPr/>
      <dgm:t>
        <a:bodyPr/>
        <a:lstStyle/>
        <a:p>
          <a:r>
            <a:rPr lang="en-US" dirty="0"/>
            <a:t>Seeing God’s Leading</a:t>
          </a:r>
        </a:p>
      </dgm:t>
    </dgm:pt>
    <dgm:pt modelId="{A5230666-29FA-47C6-A239-B3FE27E40B90}" type="parTrans" cxnId="{CC058BED-9354-47D0-AFD6-6D98EFCDB5EE}">
      <dgm:prSet/>
      <dgm:spPr/>
      <dgm:t>
        <a:bodyPr/>
        <a:lstStyle/>
        <a:p>
          <a:endParaRPr lang="en-US"/>
        </a:p>
      </dgm:t>
    </dgm:pt>
    <dgm:pt modelId="{641CF49B-6395-43CA-B5F4-BF0610830D42}" type="sibTrans" cxnId="{CC058BED-9354-47D0-AFD6-6D98EFCDB5EE}">
      <dgm:prSet/>
      <dgm:spPr/>
      <dgm:t>
        <a:bodyPr/>
        <a:lstStyle/>
        <a:p>
          <a:endParaRPr lang="en-US"/>
        </a:p>
      </dgm:t>
    </dgm:pt>
    <dgm:pt modelId="{1944B31D-02BC-46EA-8CE5-F60D1B79E1DF}">
      <dgm:prSet phldrT="[Text]"/>
      <dgm:spPr/>
      <dgm:t>
        <a:bodyPr/>
        <a:lstStyle/>
        <a:p>
          <a:r>
            <a:rPr lang="en-US" dirty="0"/>
            <a:t>Prayer</a:t>
          </a:r>
        </a:p>
      </dgm:t>
    </dgm:pt>
    <dgm:pt modelId="{596E9DB8-3513-4A8D-8A94-485E6CFE1501}" type="parTrans" cxnId="{CED2BB05-B3CB-49C8-8AC3-ACC8540D1525}">
      <dgm:prSet/>
      <dgm:spPr/>
      <dgm:t>
        <a:bodyPr/>
        <a:lstStyle/>
        <a:p>
          <a:endParaRPr lang="en-US"/>
        </a:p>
      </dgm:t>
    </dgm:pt>
    <dgm:pt modelId="{4FC65FB1-F9F6-4E0E-B8A0-7A5B64E6BDF5}" type="sibTrans" cxnId="{CED2BB05-B3CB-49C8-8AC3-ACC8540D1525}">
      <dgm:prSet/>
      <dgm:spPr/>
      <dgm:t>
        <a:bodyPr/>
        <a:lstStyle/>
        <a:p>
          <a:endParaRPr lang="en-US"/>
        </a:p>
      </dgm:t>
    </dgm:pt>
    <dgm:pt modelId="{D3D50526-740A-445C-8D11-A045392F6F9D}">
      <dgm:prSet phldrT="[Text]"/>
      <dgm:spPr/>
      <dgm:t>
        <a:bodyPr/>
        <a:lstStyle/>
        <a:p>
          <a:r>
            <a:rPr lang="en-US" dirty="0"/>
            <a:t>Word of God</a:t>
          </a:r>
        </a:p>
      </dgm:t>
    </dgm:pt>
    <dgm:pt modelId="{00302A5C-EA5A-4DE9-9F29-D3405E4A1B78}" type="parTrans" cxnId="{EE312541-768A-4798-A4F2-BFAB044B271A}">
      <dgm:prSet/>
      <dgm:spPr/>
      <dgm:t>
        <a:bodyPr/>
        <a:lstStyle/>
        <a:p>
          <a:endParaRPr lang="en-US"/>
        </a:p>
      </dgm:t>
    </dgm:pt>
    <dgm:pt modelId="{B85CD148-6FF7-463C-B2F1-5F288AD88AE6}" type="sibTrans" cxnId="{EE312541-768A-4798-A4F2-BFAB044B271A}">
      <dgm:prSet/>
      <dgm:spPr/>
      <dgm:t>
        <a:bodyPr/>
        <a:lstStyle/>
        <a:p>
          <a:endParaRPr lang="en-US"/>
        </a:p>
      </dgm:t>
    </dgm:pt>
    <dgm:pt modelId="{8AA8C969-9D11-4877-9825-2F0B527A9FE5}">
      <dgm:prSet phldrT="[Text]"/>
      <dgm:spPr/>
      <dgm:t>
        <a:bodyPr/>
        <a:lstStyle/>
        <a:p>
          <a:r>
            <a:rPr lang="en-US" dirty="0"/>
            <a:t>Receiving / Giving Fellowship</a:t>
          </a:r>
        </a:p>
      </dgm:t>
    </dgm:pt>
    <dgm:pt modelId="{339FBF8C-549E-47DE-81E3-29017295EB9A}" type="parTrans" cxnId="{FB3AFD98-0196-4EDC-A920-E701EB31A21E}">
      <dgm:prSet/>
      <dgm:spPr/>
      <dgm:t>
        <a:bodyPr/>
        <a:lstStyle/>
        <a:p>
          <a:endParaRPr lang="en-US"/>
        </a:p>
      </dgm:t>
    </dgm:pt>
    <dgm:pt modelId="{FBA90E11-B21A-4251-B101-7279FE7F806A}" type="sibTrans" cxnId="{FB3AFD98-0196-4EDC-A920-E701EB31A21E}">
      <dgm:prSet/>
      <dgm:spPr/>
      <dgm:t>
        <a:bodyPr/>
        <a:lstStyle/>
        <a:p>
          <a:endParaRPr lang="en-US"/>
        </a:p>
      </dgm:t>
    </dgm:pt>
    <dgm:pt modelId="{B8FAD209-D095-4325-A7DB-BF0E29329F1D}">
      <dgm:prSet phldrT="[Text]"/>
      <dgm:spPr/>
      <dgm:t>
        <a:bodyPr/>
        <a:lstStyle/>
        <a:p>
          <a:r>
            <a:rPr lang="en-US" dirty="0"/>
            <a:t>The Suffering of Breaking</a:t>
          </a:r>
        </a:p>
      </dgm:t>
    </dgm:pt>
    <dgm:pt modelId="{B113F3ED-74DD-453E-8C69-F1165483FF1E}" type="parTrans" cxnId="{D19B8425-205B-416A-930C-0545FD7B20D1}">
      <dgm:prSet/>
      <dgm:spPr/>
      <dgm:t>
        <a:bodyPr/>
        <a:lstStyle/>
        <a:p>
          <a:endParaRPr lang="en-US"/>
        </a:p>
      </dgm:t>
    </dgm:pt>
    <dgm:pt modelId="{40337925-1A0A-4CBE-9D80-BFE727EA5941}" type="sibTrans" cxnId="{D19B8425-205B-416A-930C-0545FD7B20D1}">
      <dgm:prSet/>
      <dgm:spPr/>
      <dgm:t>
        <a:bodyPr/>
        <a:lstStyle/>
        <a:p>
          <a:endParaRPr lang="en-US"/>
        </a:p>
      </dgm:t>
    </dgm:pt>
    <dgm:pt modelId="{80300A0B-01CD-4D67-820C-65E93F976D54}" type="pres">
      <dgm:prSet presAssocID="{BC9BCB32-8C0C-4B07-BEBF-1C2FB3721224}" presName="theList" presStyleCnt="0">
        <dgm:presLayoutVars>
          <dgm:dir/>
          <dgm:animLvl val="lvl"/>
          <dgm:resizeHandles val="exact"/>
        </dgm:presLayoutVars>
      </dgm:prSet>
      <dgm:spPr/>
    </dgm:pt>
    <dgm:pt modelId="{D0CB913F-468A-4F92-AD32-083BBA71E776}" type="pres">
      <dgm:prSet presAssocID="{BC052E2C-DBBD-4316-97B7-EDD1E3F4E305}" presName="compNode" presStyleCnt="0"/>
      <dgm:spPr/>
    </dgm:pt>
    <dgm:pt modelId="{C7679F2B-C00D-4925-B144-112A98E6C808}" type="pres">
      <dgm:prSet presAssocID="{BC052E2C-DBBD-4316-97B7-EDD1E3F4E305}" presName="aNode" presStyleLbl="bgShp" presStyleIdx="0" presStyleCnt="1"/>
      <dgm:spPr/>
    </dgm:pt>
    <dgm:pt modelId="{2886E8D6-1274-40F4-9EB0-CEFF05529AAD}" type="pres">
      <dgm:prSet presAssocID="{BC052E2C-DBBD-4316-97B7-EDD1E3F4E305}" presName="textNode" presStyleLbl="bgShp" presStyleIdx="0" presStyleCnt="1"/>
      <dgm:spPr/>
    </dgm:pt>
    <dgm:pt modelId="{E665E0B5-E023-484F-A861-52DA5BA508F1}" type="pres">
      <dgm:prSet presAssocID="{BC052E2C-DBBD-4316-97B7-EDD1E3F4E305}" presName="compChildNode" presStyleCnt="0"/>
      <dgm:spPr/>
    </dgm:pt>
    <dgm:pt modelId="{C7A0EC4E-8B81-45FD-A309-3144FFFF9A2E}" type="pres">
      <dgm:prSet presAssocID="{BC052E2C-DBBD-4316-97B7-EDD1E3F4E305}" presName="theInnerList" presStyleCnt="0"/>
      <dgm:spPr/>
    </dgm:pt>
    <dgm:pt modelId="{D74E2226-5808-4E9B-8E02-58D2601A8294}" type="pres">
      <dgm:prSet presAssocID="{1944B31D-02BC-46EA-8CE5-F60D1B79E1DF}" presName="childNode" presStyleLbl="node1" presStyleIdx="0" presStyleCnt="4">
        <dgm:presLayoutVars>
          <dgm:bulletEnabled val="1"/>
        </dgm:presLayoutVars>
      </dgm:prSet>
      <dgm:spPr/>
    </dgm:pt>
    <dgm:pt modelId="{6113AEC7-BB1A-4FBB-8968-70195DBD89A7}" type="pres">
      <dgm:prSet presAssocID="{1944B31D-02BC-46EA-8CE5-F60D1B79E1DF}" presName="aSpace2" presStyleCnt="0"/>
      <dgm:spPr/>
    </dgm:pt>
    <dgm:pt modelId="{77F66AEC-A1EA-409C-B1FD-32F653325B24}" type="pres">
      <dgm:prSet presAssocID="{D3D50526-740A-445C-8D11-A045392F6F9D}" presName="childNode" presStyleLbl="node1" presStyleIdx="1" presStyleCnt="4">
        <dgm:presLayoutVars>
          <dgm:bulletEnabled val="1"/>
        </dgm:presLayoutVars>
      </dgm:prSet>
      <dgm:spPr/>
    </dgm:pt>
    <dgm:pt modelId="{258BDFD4-6BC4-4179-B2E1-0C27CF0C1498}" type="pres">
      <dgm:prSet presAssocID="{D3D50526-740A-445C-8D11-A045392F6F9D}" presName="aSpace2" presStyleCnt="0"/>
      <dgm:spPr/>
    </dgm:pt>
    <dgm:pt modelId="{32BF2286-C775-44CA-83BD-C1458251F3FC}" type="pres">
      <dgm:prSet presAssocID="{8AA8C969-9D11-4877-9825-2F0B527A9FE5}" presName="childNode" presStyleLbl="node1" presStyleIdx="2" presStyleCnt="4">
        <dgm:presLayoutVars>
          <dgm:bulletEnabled val="1"/>
        </dgm:presLayoutVars>
      </dgm:prSet>
      <dgm:spPr/>
    </dgm:pt>
    <dgm:pt modelId="{DE26B981-FC6B-4BA7-A4FB-B27CFA88F174}" type="pres">
      <dgm:prSet presAssocID="{8AA8C969-9D11-4877-9825-2F0B527A9FE5}" presName="aSpace2" presStyleCnt="0"/>
      <dgm:spPr/>
    </dgm:pt>
    <dgm:pt modelId="{D5E42FDC-43B1-4550-8844-E807DA9D98F5}" type="pres">
      <dgm:prSet presAssocID="{B8FAD209-D095-4325-A7DB-BF0E29329F1D}" presName="childNode" presStyleLbl="node1" presStyleIdx="3" presStyleCnt="4">
        <dgm:presLayoutVars>
          <dgm:bulletEnabled val="1"/>
        </dgm:presLayoutVars>
      </dgm:prSet>
      <dgm:spPr/>
    </dgm:pt>
  </dgm:ptLst>
  <dgm:cxnLst>
    <dgm:cxn modelId="{103F1804-064A-4179-8E53-03297EEA7D73}" type="presOf" srcId="{B8FAD209-D095-4325-A7DB-BF0E29329F1D}" destId="{D5E42FDC-43B1-4550-8844-E807DA9D98F5}" srcOrd="0" destOrd="0" presId="urn:microsoft.com/office/officeart/2005/8/layout/lProcess2"/>
    <dgm:cxn modelId="{CED2BB05-B3CB-49C8-8AC3-ACC8540D1525}" srcId="{BC052E2C-DBBD-4316-97B7-EDD1E3F4E305}" destId="{1944B31D-02BC-46EA-8CE5-F60D1B79E1DF}" srcOrd="0" destOrd="0" parTransId="{596E9DB8-3513-4A8D-8A94-485E6CFE1501}" sibTransId="{4FC65FB1-F9F6-4E0E-B8A0-7A5B64E6BDF5}"/>
    <dgm:cxn modelId="{1C2C9420-519E-405F-B174-8367FD917B35}" type="presOf" srcId="{BC9BCB32-8C0C-4B07-BEBF-1C2FB3721224}" destId="{80300A0B-01CD-4D67-820C-65E93F976D54}" srcOrd="0" destOrd="0" presId="urn:microsoft.com/office/officeart/2005/8/layout/lProcess2"/>
    <dgm:cxn modelId="{B6BBF823-0BE1-4165-B623-968FA0A74357}" type="presOf" srcId="{1944B31D-02BC-46EA-8CE5-F60D1B79E1DF}" destId="{D74E2226-5808-4E9B-8E02-58D2601A8294}" srcOrd="0" destOrd="0" presId="urn:microsoft.com/office/officeart/2005/8/layout/lProcess2"/>
    <dgm:cxn modelId="{D19B8425-205B-416A-930C-0545FD7B20D1}" srcId="{BC052E2C-DBBD-4316-97B7-EDD1E3F4E305}" destId="{B8FAD209-D095-4325-A7DB-BF0E29329F1D}" srcOrd="3" destOrd="0" parTransId="{B113F3ED-74DD-453E-8C69-F1165483FF1E}" sibTransId="{40337925-1A0A-4CBE-9D80-BFE727EA5941}"/>
    <dgm:cxn modelId="{EE312541-768A-4798-A4F2-BFAB044B271A}" srcId="{BC052E2C-DBBD-4316-97B7-EDD1E3F4E305}" destId="{D3D50526-740A-445C-8D11-A045392F6F9D}" srcOrd="1" destOrd="0" parTransId="{00302A5C-EA5A-4DE9-9F29-D3405E4A1B78}" sibTransId="{B85CD148-6FF7-463C-B2F1-5F288AD88AE6}"/>
    <dgm:cxn modelId="{FB3AFD98-0196-4EDC-A920-E701EB31A21E}" srcId="{BC052E2C-DBBD-4316-97B7-EDD1E3F4E305}" destId="{8AA8C969-9D11-4877-9825-2F0B527A9FE5}" srcOrd="2" destOrd="0" parTransId="{339FBF8C-549E-47DE-81E3-29017295EB9A}" sibTransId="{FBA90E11-B21A-4251-B101-7279FE7F806A}"/>
    <dgm:cxn modelId="{AA3887A7-53A0-4344-8403-044D59A09695}" type="presOf" srcId="{BC052E2C-DBBD-4316-97B7-EDD1E3F4E305}" destId="{C7679F2B-C00D-4925-B144-112A98E6C808}" srcOrd="0" destOrd="0" presId="urn:microsoft.com/office/officeart/2005/8/layout/lProcess2"/>
    <dgm:cxn modelId="{137986ED-ACDA-4A08-987E-A7973D48AE0B}" type="presOf" srcId="{D3D50526-740A-445C-8D11-A045392F6F9D}" destId="{77F66AEC-A1EA-409C-B1FD-32F653325B24}" srcOrd="0" destOrd="0" presId="urn:microsoft.com/office/officeart/2005/8/layout/lProcess2"/>
    <dgm:cxn modelId="{CC058BED-9354-47D0-AFD6-6D98EFCDB5EE}" srcId="{BC9BCB32-8C0C-4B07-BEBF-1C2FB3721224}" destId="{BC052E2C-DBBD-4316-97B7-EDD1E3F4E305}" srcOrd="0" destOrd="0" parTransId="{A5230666-29FA-47C6-A239-B3FE27E40B90}" sibTransId="{641CF49B-6395-43CA-B5F4-BF0610830D42}"/>
    <dgm:cxn modelId="{2D4DBCF8-035D-4FE0-B7C3-C6D26F0DC97F}" type="presOf" srcId="{BC052E2C-DBBD-4316-97B7-EDD1E3F4E305}" destId="{2886E8D6-1274-40F4-9EB0-CEFF05529AAD}" srcOrd="1" destOrd="0" presId="urn:microsoft.com/office/officeart/2005/8/layout/lProcess2"/>
    <dgm:cxn modelId="{B7DFC4FB-FA8E-43B5-8DD4-2B990D6ADF35}" type="presOf" srcId="{8AA8C969-9D11-4877-9825-2F0B527A9FE5}" destId="{32BF2286-C775-44CA-83BD-C1458251F3FC}" srcOrd="0" destOrd="0" presId="urn:microsoft.com/office/officeart/2005/8/layout/lProcess2"/>
    <dgm:cxn modelId="{281FB689-A7EE-4170-A4B9-50C59EBA8430}" type="presParOf" srcId="{80300A0B-01CD-4D67-820C-65E93F976D54}" destId="{D0CB913F-468A-4F92-AD32-083BBA71E776}" srcOrd="0" destOrd="0" presId="urn:microsoft.com/office/officeart/2005/8/layout/lProcess2"/>
    <dgm:cxn modelId="{0E3CF3F9-B2EB-4E91-913C-5305BE1EC64F}" type="presParOf" srcId="{D0CB913F-468A-4F92-AD32-083BBA71E776}" destId="{C7679F2B-C00D-4925-B144-112A98E6C808}" srcOrd="0" destOrd="0" presId="urn:microsoft.com/office/officeart/2005/8/layout/lProcess2"/>
    <dgm:cxn modelId="{AC5C012D-D277-4506-ABF5-8077C1E30F33}" type="presParOf" srcId="{D0CB913F-468A-4F92-AD32-083BBA71E776}" destId="{2886E8D6-1274-40F4-9EB0-CEFF05529AAD}" srcOrd="1" destOrd="0" presId="urn:microsoft.com/office/officeart/2005/8/layout/lProcess2"/>
    <dgm:cxn modelId="{08A5FC28-91AD-4DE2-89B4-3785799E70EE}" type="presParOf" srcId="{D0CB913F-468A-4F92-AD32-083BBA71E776}" destId="{E665E0B5-E023-484F-A861-52DA5BA508F1}" srcOrd="2" destOrd="0" presId="urn:microsoft.com/office/officeart/2005/8/layout/lProcess2"/>
    <dgm:cxn modelId="{324FEB62-B3A7-4B04-BFB7-76B2B6BCDCE5}" type="presParOf" srcId="{E665E0B5-E023-484F-A861-52DA5BA508F1}" destId="{C7A0EC4E-8B81-45FD-A309-3144FFFF9A2E}" srcOrd="0" destOrd="0" presId="urn:microsoft.com/office/officeart/2005/8/layout/lProcess2"/>
    <dgm:cxn modelId="{66D7ED05-2606-417A-BC17-E8F45DCCBD7E}" type="presParOf" srcId="{C7A0EC4E-8B81-45FD-A309-3144FFFF9A2E}" destId="{D74E2226-5808-4E9B-8E02-58D2601A8294}" srcOrd="0" destOrd="0" presId="urn:microsoft.com/office/officeart/2005/8/layout/lProcess2"/>
    <dgm:cxn modelId="{92513958-CEA3-4682-81DA-3297F2FABFBB}" type="presParOf" srcId="{C7A0EC4E-8B81-45FD-A309-3144FFFF9A2E}" destId="{6113AEC7-BB1A-4FBB-8968-70195DBD89A7}" srcOrd="1" destOrd="0" presId="urn:microsoft.com/office/officeart/2005/8/layout/lProcess2"/>
    <dgm:cxn modelId="{76109467-32C4-452C-8699-AB9D4AD3EBF5}" type="presParOf" srcId="{C7A0EC4E-8B81-45FD-A309-3144FFFF9A2E}" destId="{77F66AEC-A1EA-409C-B1FD-32F653325B24}" srcOrd="2" destOrd="0" presId="urn:microsoft.com/office/officeart/2005/8/layout/lProcess2"/>
    <dgm:cxn modelId="{2E16DFE3-06A6-47ED-B3C0-68F6D61DBAC8}" type="presParOf" srcId="{C7A0EC4E-8B81-45FD-A309-3144FFFF9A2E}" destId="{258BDFD4-6BC4-4179-B2E1-0C27CF0C1498}" srcOrd="3" destOrd="0" presId="urn:microsoft.com/office/officeart/2005/8/layout/lProcess2"/>
    <dgm:cxn modelId="{C4EFE487-F842-49E2-AC5F-BC413B641901}" type="presParOf" srcId="{C7A0EC4E-8B81-45FD-A309-3144FFFF9A2E}" destId="{32BF2286-C775-44CA-83BD-C1458251F3FC}" srcOrd="4" destOrd="0" presId="urn:microsoft.com/office/officeart/2005/8/layout/lProcess2"/>
    <dgm:cxn modelId="{21D3A9D0-8F7A-4A3B-8D30-9032C90B391F}" type="presParOf" srcId="{C7A0EC4E-8B81-45FD-A309-3144FFFF9A2E}" destId="{DE26B981-FC6B-4BA7-A4FB-B27CFA88F174}" srcOrd="5" destOrd="0" presId="urn:microsoft.com/office/officeart/2005/8/layout/lProcess2"/>
    <dgm:cxn modelId="{07A14573-7645-48F9-A035-46CB29533799}" type="presParOf" srcId="{C7A0EC4E-8B81-45FD-A309-3144FFFF9A2E}" destId="{D5E42FDC-43B1-4550-8844-E807DA9D98F5}" srcOrd="6"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66F30F0-C2AF-41E7-89DF-3573207D9D75}"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9EF4ED9B-CE7D-4C71-87B8-41D55B7BAD90}">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How God Works</a:t>
          </a:r>
        </a:p>
      </dgm:t>
    </dgm:pt>
    <dgm:pt modelId="{2590E821-62AB-4834-8C5F-BCECC01FB9B4}" type="parTrans" cxnId="{0F9EEB92-2999-4765-B645-6BFFC68ADB59}">
      <dgm:prSet/>
      <dgm:spPr/>
      <dgm:t>
        <a:bodyPr/>
        <a:lstStyle/>
        <a:p>
          <a:endParaRPr lang="en-US"/>
        </a:p>
      </dgm:t>
    </dgm:pt>
    <dgm:pt modelId="{48830E5C-63B4-4273-8CDB-6F4F81688CE9}" type="sibTrans" cxnId="{0F9EEB92-2999-4765-B645-6BFFC68ADB59}">
      <dgm:prSet/>
      <dgm:spPr/>
      <dgm:t>
        <a:bodyPr/>
        <a:lstStyle/>
        <a:p>
          <a:endParaRPr lang="en-US"/>
        </a:p>
      </dgm:t>
    </dgm:pt>
    <dgm:pt modelId="{9F050EFC-D8E0-49E6-B088-4F6BA3921DFE}">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World System</a:t>
          </a:r>
        </a:p>
      </dgm:t>
    </dgm:pt>
    <dgm:pt modelId="{7EF06C35-CBEF-4105-905B-8951304A7518}" type="parTrans" cxnId="{14BD803C-2C86-4A48-8780-D8B7ECB2393B}">
      <dgm:prSet/>
      <dgm:spPr/>
      <dgm:t>
        <a:bodyPr/>
        <a:lstStyle/>
        <a:p>
          <a:endParaRPr lang="en-US"/>
        </a:p>
      </dgm:t>
    </dgm:pt>
    <dgm:pt modelId="{FFE74AB5-46DD-48DC-91C2-68488B698C77}" type="sibTrans" cxnId="{14BD803C-2C86-4A48-8780-D8B7ECB2393B}">
      <dgm:prSet/>
      <dgm:spPr/>
      <dgm:t>
        <a:bodyPr/>
        <a:lstStyle/>
        <a:p>
          <a:endParaRPr lang="en-US"/>
        </a:p>
      </dgm:t>
    </dgm:pt>
    <dgm:pt modelId="{DE1F740E-CA9D-494E-9832-F27E0D22BDC5}">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Our Desires</a:t>
          </a:r>
        </a:p>
      </dgm:t>
    </dgm:pt>
    <dgm:pt modelId="{B2E3FE54-0EAE-493D-8B54-2891C966453A}" type="parTrans" cxnId="{2DF3DE81-A120-4C29-B03D-E9DADC4234BB}">
      <dgm:prSet/>
      <dgm:spPr/>
      <dgm:t>
        <a:bodyPr/>
        <a:lstStyle/>
        <a:p>
          <a:endParaRPr lang="en-US"/>
        </a:p>
      </dgm:t>
    </dgm:pt>
    <dgm:pt modelId="{18A1808E-6870-4481-BDD7-AE77AF3295AE}" type="sibTrans" cxnId="{2DF3DE81-A120-4C29-B03D-E9DADC4234BB}">
      <dgm:prSet/>
      <dgm:spPr/>
      <dgm:t>
        <a:bodyPr/>
        <a:lstStyle/>
        <a:p>
          <a:endParaRPr lang="en-US"/>
        </a:p>
      </dgm:t>
    </dgm:pt>
    <dgm:pt modelId="{6882EA06-B27B-484C-96AB-91B424BD9FFA}">
      <dgm:prSet phldrT="[Text]"/>
      <dgm:spPr/>
      <dgm:t>
        <a:bodyPr/>
        <a:lstStyle/>
        <a:p>
          <a:r>
            <a:rPr lang="en-US" b="1" cap="none" spc="0" dirty="0">
              <a:ln w="6600">
                <a:solidFill>
                  <a:schemeClr val="accent2"/>
                </a:solidFill>
                <a:prstDash val="solid"/>
              </a:ln>
              <a:solidFill>
                <a:srgbClr val="FFFFFF"/>
              </a:solidFill>
              <a:effectLst>
                <a:outerShdw dist="38100" dir="2700000" algn="tl" rotWithShape="0">
                  <a:schemeClr val="accent2"/>
                </a:outerShdw>
              </a:effectLst>
            </a:rPr>
            <a:t>Our Past</a:t>
          </a:r>
        </a:p>
      </dgm:t>
    </dgm:pt>
    <dgm:pt modelId="{DE606702-4F85-4D2A-8ED0-950BF39B0B2C}" type="parTrans" cxnId="{166EE84D-923D-448F-8872-70796CD0BF4E}">
      <dgm:prSet/>
      <dgm:spPr/>
      <dgm:t>
        <a:bodyPr/>
        <a:lstStyle/>
        <a:p>
          <a:endParaRPr lang="en-US"/>
        </a:p>
      </dgm:t>
    </dgm:pt>
    <dgm:pt modelId="{E72745BF-0975-4092-9832-697370ECCC14}" type="sibTrans" cxnId="{166EE84D-923D-448F-8872-70796CD0BF4E}">
      <dgm:prSet/>
      <dgm:spPr/>
      <dgm:t>
        <a:bodyPr/>
        <a:lstStyle/>
        <a:p>
          <a:endParaRPr lang="en-US"/>
        </a:p>
      </dgm:t>
    </dgm:pt>
    <dgm:pt modelId="{E7F4236D-9070-4BA5-9A19-CB0BCDB8F762}" type="pres">
      <dgm:prSet presAssocID="{566F30F0-C2AF-41E7-89DF-3573207D9D75}" presName="Name0" presStyleCnt="0">
        <dgm:presLayoutVars>
          <dgm:chMax/>
          <dgm:chPref val="1"/>
          <dgm:dir/>
          <dgm:animOne val="branch"/>
          <dgm:animLvl val="lvl"/>
          <dgm:resizeHandles/>
        </dgm:presLayoutVars>
      </dgm:prSet>
      <dgm:spPr/>
    </dgm:pt>
    <dgm:pt modelId="{39E00452-A015-4E61-BA02-36F730AA5C0C}" type="pres">
      <dgm:prSet presAssocID="{9EF4ED9B-CE7D-4C71-87B8-41D55B7BAD90}" presName="composite" presStyleCnt="0"/>
      <dgm:spPr/>
    </dgm:pt>
    <dgm:pt modelId="{CD8B1E52-C095-4BFC-B8F2-7F75249B7792}" type="pres">
      <dgm:prSet presAssocID="{9EF4ED9B-CE7D-4C71-87B8-41D55B7BAD90}" presName="ParentAccent1" presStyleLbl="alignNode1" presStyleIdx="0" presStyleCnt="34"/>
      <dgm:spPr/>
    </dgm:pt>
    <dgm:pt modelId="{25659CFA-6107-4F80-9698-AD29D1EFEB56}" type="pres">
      <dgm:prSet presAssocID="{9EF4ED9B-CE7D-4C71-87B8-41D55B7BAD90}" presName="ParentAccent2" presStyleLbl="alignNode1" presStyleIdx="1" presStyleCnt="34"/>
      <dgm:spPr/>
    </dgm:pt>
    <dgm:pt modelId="{698BD708-AB0E-40DE-9BCD-54DA94C2B3CC}" type="pres">
      <dgm:prSet presAssocID="{9EF4ED9B-CE7D-4C71-87B8-41D55B7BAD90}" presName="ParentAccent3" presStyleLbl="alignNode1" presStyleIdx="2" presStyleCnt="34"/>
      <dgm:spPr/>
    </dgm:pt>
    <dgm:pt modelId="{A1CCE693-0B13-4390-AC4F-5007ADD4C920}" type="pres">
      <dgm:prSet presAssocID="{9EF4ED9B-CE7D-4C71-87B8-41D55B7BAD90}" presName="ParentAccent4" presStyleLbl="alignNode1" presStyleIdx="3" presStyleCnt="34"/>
      <dgm:spPr/>
    </dgm:pt>
    <dgm:pt modelId="{04B00C42-EAE1-45BD-A930-46C3F2AA656A}" type="pres">
      <dgm:prSet presAssocID="{9EF4ED9B-CE7D-4C71-87B8-41D55B7BAD90}" presName="ParentAccent5" presStyleLbl="alignNode1" presStyleIdx="4" presStyleCnt="34"/>
      <dgm:spPr/>
    </dgm:pt>
    <dgm:pt modelId="{F46C3CEA-61ED-4776-85F1-69A4D172299C}" type="pres">
      <dgm:prSet presAssocID="{9EF4ED9B-CE7D-4C71-87B8-41D55B7BAD90}" presName="ParentAccent6" presStyleLbl="alignNode1" presStyleIdx="5" presStyleCnt="34"/>
      <dgm:spPr/>
    </dgm:pt>
    <dgm:pt modelId="{00C06FF6-A8FD-4DD7-97DA-B1C048E7D1E5}" type="pres">
      <dgm:prSet presAssocID="{9EF4ED9B-CE7D-4C71-87B8-41D55B7BAD90}" presName="ParentAccent7" presStyleLbl="alignNode1" presStyleIdx="6" presStyleCnt="34"/>
      <dgm:spPr/>
    </dgm:pt>
    <dgm:pt modelId="{E32D75D1-D1FE-42D6-9B56-77ADD6AB6F70}" type="pres">
      <dgm:prSet presAssocID="{9EF4ED9B-CE7D-4C71-87B8-41D55B7BAD90}" presName="ParentAccent8" presStyleLbl="alignNode1" presStyleIdx="7" presStyleCnt="34"/>
      <dgm:spPr/>
    </dgm:pt>
    <dgm:pt modelId="{A2E14859-B632-444C-BE56-E55FEE312988}" type="pres">
      <dgm:prSet presAssocID="{9EF4ED9B-CE7D-4C71-87B8-41D55B7BAD90}" presName="ParentAccent9" presStyleLbl="alignNode1" presStyleIdx="8" presStyleCnt="34"/>
      <dgm:spPr/>
    </dgm:pt>
    <dgm:pt modelId="{3025EC0D-8CD0-43D4-A03A-85CD899960C8}" type="pres">
      <dgm:prSet presAssocID="{9EF4ED9B-CE7D-4C71-87B8-41D55B7BAD90}" presName="ParentAccent10" presStyleLbl="alignNode1" presStyleIdx="9" presStyleCnt="34"/>
      <dgm:spPr/>
    </dgm:pt>
    <dgm:pt modelId="{FCBE7908-544F-4253-87D1-134DC1E24EFD}" type="pres">
      <dgm:prSet presAssocID="{9EF4ED9B-CE7D-4C71-87B8-41D55B7BAD90}" presName="Parent" presStyleLbl="alignNode1" presStyleIdx="10" presStyleCnt="34">
        <dgm:presLayoutVars>
          <dgm:chMax val="5"/>
          <dgm:chPref val="3"/>
          <dgm:bulletEnabled val="1"/>
        </dgm:presLayoutVars>
      </dgm:prSet>
      <dgm:spPr/>
    </dgm:pt>
    <dgm:pt modelId="{54D74FC5-AE4F-4F6B-95AF-266652F30F43}" type="pres">
      <dgm:prSet presAssocID="{9F050EFC-D8E0-49E6-B088-4F6BA3921DFE}" presName="Child1Accent1" presStyleLbl="alignNode1" presStyleIdx="11" presStyleCnt="34"/>
      <dgm:spPr/>
    </dgm:pt>
    <dgm:pt modelId="{AE274341-6628-4A23-903B-04609B77DA8E}" type="pres">
      <dgm:prSet presAssocID="{9F050EFC-D8E0-49E6-B088-4F6BA3921DFE}" presName="Child1Accent2" presStyleLbl="alignNode1" presStyleIdx="12" presStyleCnt="34"/>
      <dgm:spPr/>
    </dgm:pt>
    <dgm:pt modelId="{3E3AF55B-7D9D-46B9-8EB9-5C7463CC8D61}" type="pres">
      <dgm:prSet presAssocID="{9F050EFC-D8E0-49E6-B088-4F6BA3921DFE}" presName="Child1Accent3" presStyleLbl="alignNode1" presStyleIdx="13" presStyleCnt="34"/>
      <dgm:spPr/>
    </dgm:pt>
    <dgm:pt modelId="{EBF1A16C-31A4-4D35-967C-239A97EC361E}" type="pres">
      <dgm:prSet presAssocID="{9F050EFC-D8E0-49E6-B088-4F6BA3921DFE}" presName="Child1Accent4" presStyleLbl="alignNode1" presStyleIdx="14" presStyleCnt="34"/>
      <dgm:spPr/>
    </dgm:pt>
    <dgm:pt modelId="{3DF3D7FC-836C-4968-BBBA-F352C16A27CE}" type="pres">
      <dgm:prSet presAssocID="{9F050EFC-D8E0-49E6-B088-4F6BA3921DFE}" presName="Child1Accent5" presStyleLbl="alignNode1" presStyleIdx="15" presStyleCnt="34"/>
      <dgm:spPr/>
    </dgm:pt>
    <dgm:pt modelId="{3B4D0BB6-AE4E-4061-94F5-39340C47AB71}" type="pres">
      <dgm:prSet presAssocID="{9F050EFC-D8E0-49E6-B088-4F6BA3921DFE}" presName="Child1Accent6" presStyleLbl="alignNode1" presStyleIdx="16" presStyleCnt="34"/>
      <dgm:spPr/>
    </dgm:pt>
    <dgm:pt modelId="{52EEB3CD-9D41-45D9-979B-AA7606EA9F92}" type="pres">
      <dgm:prSet presAssocID="{9F050EFC-D8E0-49E6-B088-4F6BA3921DFE}" presName="Child1Accent7" presStyleLbl="alignNode1" presStyleIdx="17" presStyleCnt="34"/>
      <dgm:spPr/>
    </dgm:pt>
    <dgm:pt modelId="{784918E9-F714-40C7-BDE5-2CE6F358366B}" type="pres">
      <dgm:prSet presAssocID="{9F050EFC-D8E0-49E6-B088-4F6BA3921DFE}" presName="Child1Accent8" presStyleLbl="alignNode1" presStyleIdx="18" presStyleCnt="34"/>
      <dgm:spPr/>
    </dgm:pt>
    <dgm:pt modelId="{B209F659-FB69-4332-B735-0217DBD35244}" type="pres">
      <dgm:prSet presAssocID="{9F050EFC-D8E0-49E6-B088-4F6BA3921DFE}" presName="Child1Accent9" presStyleLbl="alignNode1" presStyleIdx="19" presStyleCnt="34"/>
      <dgm:spPr/>
    </dgm:pt>
    <dgm:pt modelId="{111B6248-85EA-4128-BB0B-8E46515AE1C1}" type="pres">
      <dgm:prSet presAssocID="{9F050EFC-D8E0-49E6-B088-4F6BA3921DFE}" presName="Child1" presStyleLbl="revTx" presStyleIdx="0" presStyleCnt="3">
        <dgm:presLayoutVars>
          <dgm:chMax/>
          <dgm:chPref val="0"/>
          <dgm:bulletEnabled val="1"/>
        </dgm:presLayoutVars>
      </dgm:prSet>
      <dgm:spPr/>
    </dgm:pt>
    <dgm:pt modelId="{9C76685A-442E-423D-9679-9DDC3EEB8986}" type="pres">
      <dgm:prSet presAssocID="{DE1F740E-CA9D-494E-9832-F27E0D22BDC5}" presName="Child2Accent1" presStyleLbl="alignNode1" presStyleIdx="20" presStyleCnt="34"/>
      <dgm:spPr/>
    </dgm:pt>
    <dgm:pt modelId="{F94A32CD-87FD-4C35-9FEF-4CC679EAD9DF}" type="pres">
      <dgm:prSet presAssocID="{DE1F740E-CA9D-494E-9832-F27E0D22BDC5}" presName="Child2Accent2" presStyleLbl="alignNode1" presStyleIdx="21" presStyleCnt="34"/>
      <dgm:spPr/>
    </dgm:pt>
    <dgm:pt modelId="{BC4A0A78-D3BB-4434-9672-68B5298694BF}" type="pres">
      <dgm:prSet presAssocID="{DE1F740E-CA9D-494E-9832-F27E0D22BDC5}" presName="Child2Accent3" presStyleLbl="alignNode1" presStyleIdx="22" presStyleCnt="34"/>
      <dgm:spPr/>
    </dgm:pt>
    <dgm:pt modelId="{32637184-3360-4931-8247-D66EBEBE5D8D}" type="pres">
      <dgm:prSet presAssocID="{DE1F740E-CA9D-494E-9832-F27E0D22BDC5}" presName="Child2Accent4" presStyleLbl="alignNode1" presStyleIdx="23" presStyleCnt="34"/>
      <dgm:spPr/>
    </dgm:pt>
    <dgm:pt modelId="{7CF68E4B-FA18-4B73-88EC-569B80B50C25}" type="pres">
      <dgm:prSet presAssocID="{DE1F740E-CA9D-494E-9832-F27E0D22BDC5}" presName="Child2Accent5" presStyleLbl="alignNode1" presStyleIdx="24" presStyleCnt="34"/>
      <dgm:spPr/>
    </dgm:pt>
    <dgm:pt modelId="{21EB7F0F-5539-4794-8E6F-5BFA7F5F222B}" type="pres">
      <dgm:prSet presAssocID="{DE1F740E-CA9D-494E-9832-F27E0D22BDC5}" presName="Child2Accent6" presStyleLbl="alignNode1" presStyleIdx="25" presStyleCnt="34"/>
      <dgm:spPr/>
    </dgm:pt>
    <dgm:pt modelId="{FDDA68A4-B584-4328-891B-90205EF599EF}" type="pres">
      <dgm:prSet presAssocID="{DE1F740E-CA9D-494E-9832-F27E0D22BDC5}" presName="Child2Accent7" presStyleLbl="alignNode1" presStyleIdx="26" presStyleCnt="34"/>
      <dgm:spPr/>
    </dgm:pt>
    <dgm:pt modelId="{444EEA7D-0C03-43BA-AE4E-7346E9F685A2}" type="pres">
      <dgm:prSet presAssocID="{DE1F740E-CA9D-494E-9832-F27E0D22BDC5}" presName="Child2" presStyleLbl="revTx" presStyleIdx="1" presStyleCnt="3">
        <dgm:presLayoutVars>
          <dgm:chMax/>
          <dgm:chPref val="0"/>
          <dgm:bulletEnabled val="1"/>
        </dgm:presLayoutVars>
      </dgm:prSet>
      <dgm:spPr/>
    </dgm:pt>
    <dgm:pt modelId="{5FF5DABA-FBAE-4190-855D-C5DAA27124B6}" type="pres">
      <dgm:prSet presAssocID="{6882EA06-B27B-484C-96AB-91B424BD9FFA}" presName="Child3Accent1" presStyleLbl="alignNode1" presStyleIdx="27" presStyleCnt="34"/>
      <dgm:spPr/>
    </dgm:pt>
    <dgm:pt modelId="{7D5E46F9-C47B-4EAA-97D7-B31ADB6010EB}" type="pres">
      <dgm:prSet presAssocID="{6882EA06-B27B-484C-96AB-91B424BD9FFA}" presName="Child3Accent2" presStyleLbl="alignNode1" presStyleIdx="28" presStyleCnt="34"/>
      <dgm:spPr/>
    </dgm:pt>
    <dgm:pt modelId="{F17D0DDF-5CA0-4E70-A9D5-625945E134F8}" type="pres">
      <dgm:prSet presAssocID="{6882EA06-B27B-484C-96AB-91B424BD9FFA}" presName="Child3Accent3" presStyleLbl="alignNode1" presStyleIdx="29" presStyleCnt="34"/>
      <dgm:spPr/>
    </dgm:pt>
    <dgm:pt modelId="{4707863A-046C-4646-AA68-987934FA01AA}" type="pres">
      <dgm:prSet presAssocID="{6882EA06-B27B-484C-96AB-91B424BD9FFA}" presName="Child3Accent4" presStyleLbl="alignNode1" presStyleIdx="30" presStyleCnt="34"/>
      <dgm:spPr/>
    </dgm:pt>
    <dgm:pt modelId="{E1826803-8DFB-4F0F-966E-97A6381A9486}" type="pres">
      <dgm:prSet presAssocID="{6882EA06-B27B-484C-96AB-91B424BD9FFA}" presName="Child3Accent5" presStyleLbl="alignNode1" presStyleIdx="31" presStyleCnt="34"/>
      <dgm:spPr/>
    </dgm:pt>
    <dgm:pt modelId="{7648DEAA-54A5-4395-AE1A-8FCA831F124C}" type="pres">
      <dgm:prSet presAssocID="{6882EA06-B27B-484C-96AB-91B424BD9FFA}" presName="Child3Accent6" presStyleLbl="alignNode1" presStyleIdx="32" presStyleCnt="34"/>
      <dgm:spPr/>
    </dgm:pt>
    <dgm:pt modelId="{2F50936F-B1D3-4C17-BAD5-E3F124520346}" type="pres">
      <dgm:prSet presAssocID="{6882EA06-B27B-484C-96AB-91B424BD9FFA}" presName="Child3Accent7" presStyleLbl="alignNode1" presStyleIdx="33" presStyleCnt="34"/>
      <dgm:spPr/>
    </dgm:pt>
    <dgm:pt modelId="{791A8FA6-9D37-41E3-A8AA-B159BF87C13A}" type="pres">
      <dgm:prSet presAssocID="{6882EA06-B27B-484C-96AB-91B424BD9FFA}" presName="Child3" presStyleLbl="revTx" presStyleIdx="2" presStyleCnt="3">
        <dgm:presLayoutVars>
          <dgm:chMax/>
          <dgm:chPref val="0"/>
          <dgm:bulletEnabled val="1"/>
        </dgm:presLayoutVars>
      </dgm:prSet>
      <dgm:spPr/>
    </dgm:pt>
  </dgm:ptLst>
  <dgm:cxnLst>
    <dgm:cxn modelId="{00A9041D-E549-43C9-9AAD-1C974CA5ADD3}" type="presOf" srcId="{566F30F0-C2AF-41E7-89DF-3573207D9D75}" destId="{E7F4236D-9070-4BA5-9A19-CB0BCDB8F762}" srcOrd="0" destOrd="0" presId="urn:microsoft.com/office/officeart/2011/layout/ConvergingText"/>
    <dgm:cxn modelId="{B1BB6E39-E2CE-4538-AC74-A1D79D3F5CD1}" type="presOf" srcId="{DE1F740E-CA9D-494E-9832-F27E0D22BDC5}" destId="{444EEA7D-0C03-43BA-AE4E-7346E9F685A2}" srcOrd="0" destOrd="0" presId="urn:microsoft.com/office/officeart/2011/layout/ConvergingText"/>
    <dgm:cxn modelId="{14BD803C-2C86-4A48-8780-D8B7ECB2393B}" srcId="{9EF4ED9B-CE7D-4C71-87B8-41D55B7BAD90}" destId="{9F050EFC-D8E0-49E6-B088-4F6BA3921DFE}" srcOrd="0" destOrd="0" parTransId="{7EF06C35-CBEF-4105-905B-8951304A7518}" sibTransId="{FFE74AB5-46DD-48DC-91C2-68488B698C77}"/>
    <dgm:cxn modelId="{166EE84D-923D-448F-8872-70796CD0BF4E}" srcId="{9EF4ED9B-CE7D-4C71-87B8-41D55B7BAD90}" destId="{6882EA06-B27B-484C-96AB-91B424BD9FFA}" srcOrd="2" destOrd="0" parTransId="{DE606702-4F85-4D2A-8ED0-950BF39B0B2C}" sibTransId="{E72745BF-0975-4092-9832-697370ECCC14}"/>
    <dgm:cxn modelId="{4B651877-5E2A-4A24-A083-A796F1829CD9}" type="presOf" srcId="{6882EA06-B27B-484C-96AB-91B424BD9FFA}" destId="{791A8FA6-9D37-41E3-A8AA-B159BF87C13A}" srcOrd="0" destOrd="0" presId="urn:microsoft.com/office/officeart/2011/layout/ConvergingText"/>
    <dgm:cxn modelId="{2DF3DE81-A120-4C29-B03D-E9DADC4234BB}" srcId="{9EF4ED9B-CE7D-4C71-87B8-41D55B7BAD90}" destId="{DE1F740E-CA9D-494E-9832-F27E0D22BDC5}" srcOrd="1" destOrd="0" parTransId="{B2E3FE54-0EAE-493D-8B54-2891C966453A}" sibTransId="{18A1808E-6870-4481-BDD7-AE77AF3295AE}"/>
    <dgm:cxn modelId="{C15BDC84-24C4-4989-BA28-56CC52E09C5B}" type="presOf" srcId="{9EF4ED9B-CE7D-4C71-87B8-41D55B7BAD90}" destId="{FCBE7908-544F-4253-87D1-134DC1E24EFD}" srcOrd="0" destOrd="0" presId="urn:microsoft.com/office/officeart/2011/layout/ConvergingText"/>
    <dgm:cxn modelId="{0F9EEB92-2999-4765-B645-6BFFC68ADB59}" srcId="{566F30F0-C2AF-41E7-89DF-3573207D9D75}" destId="{9EF4ED9B-CE7D-4C71-87B8-41D55B7BAD90}" srcOrd="0" destOrd="0" parTransId="{2590E821-62AB-4834-8C5F-BCECC01FB9B4}" sibTransId="{48830E5C-63B4-4273-8CDB-6F4F81688CE9}"/>
    <dgm:cxn modelId="{85533FE4-C803-417C-AEE2-E6B69419B844}" type="presOf" srcId="{9F050EFC-D8E0-49E6-B088-4F6BA3921DFE}" destId="{111B6248-85EA-4128-BB0B-8E46515AE1C1}" srcOrd="0" destOrd="0" presId="urn:microsoft.com/office/officeart/2011/layout/ConvergingText"/>
    <dgm:cxn modelId="{6CEB6AC9-43D1-4977-B1EF-C3263E0F5060}" type="presParOf" srcId="{E7F4236D-9070-4BA5-9A19-CB0BCDB8F762}" destId="{39E00452-A015-4E61-BA02-36F730AA5C0C}" srcOrd="0" destOrd="0" presId="urn:microsoft.com/office/officeart/2011/layout/ConvergingText"/>
    <dgm:cxn modelId="{D76196DD-D4EA-4FFE-863E-1F8184FFFA80}" type="presParOf" srcId="{39E00452-A015-4E61-BA02-36F730AA5C0C}" destId="{CD8B1E52-C095-4BFC-B8F2-7F75249B7792}" srcOrd="0" destOrd="0" presId="urn:microsoft.com/office/officeart/2011/layout/ConvergingText"/>
    <dgm:cxn modelId="{7A8DF485-1BD8-4035-8C75-CDBF55C33573}" type="presParOf" srcId="{39E00452-A015-4E61-BA02-36F730AA5C0C}" destId="{25659CFA-6107-4F80-9698-AD29D1EFEB56}" srcOrd="1" destOrd="0" presId="urn:microsoft.com/office/officeart/2011/layout/ConvergingText"/>
    <dgm:cxn modelId="{782CB55E-0E83-4140-B4C8-1787C675FCDB}" type="presParOf" srcId="{39E00452-A015-4E61-BA02-36F730AA5C0C}" destId="{698BD708-AB0E-40DE-9BCD-54DA94C2B3CC}" srcOrd="2" destOrd="0" presId="urn:microsoft.com/office/officeart/2011/layout/ConvergingText"/>
    <dgm:cxn modelId="{B4C45469-2A30-46F3-B052-35BC23A4FBFF}" type="presParOf" srcId="{39E00452-A015-4E61-BA02-36F730AA5C0C}" destId="{A1CCE693-0B13-4390-AC4F-5007ADD4C920}" srcOrd="3" destOrd="0" presId="urn:microsoft.com/office/officeart/2011/layout/ConvergingText"/>
    <dgm:cxn modelId="{D76565C2-076A-4F9E-9197-F2AADF32E8B7}" type="presParOf" srcId="{39E00452-A015-4E61-BA02-36F730AA5C0C}" destId="{04B00C42-EAE1-45BD-A930-46C3F2AA656A}" srcOrd="4" destOrd="0" presId="urn:microsoft.com/office/officeart/2011/layout/ConvergingText"/>
    <dgm:cxn modelId="{B9362E41-55F0-47F7-BDE8-25A010F32B83}" type="presParOf" srcId="{39E00452-A015-4E61-BA02-36F730AA5C0C}" destId="{F46C3CEA-61ED-4776-85F1-69A4D172299C}" srcOrd="5" destOrd="0" presId="urn:microsoft.com/office/officeart/2011/layout/ConvergingText"/>
    <dgm:cxn modelId="{C3761DE6-BAF8-48FF-B5CE-E4C337439795}" type="presParOf" srcId="{39E00452-A015-4E61-BA02-36F730AA5C0C}" destId="{00C06FF6-A8FD-4DD7-97DA-B1C048E7D1E5}" srcOrd="6" destOrd="0" presId="urn:microsoft.com/office/officeart/2011/layout/ConvergingText"/>
    <dgm:cxn modelId="{7ED54A52-DFF2-4E45-A1B2-E4B34A2DEDBE}" type="presParOf" srcId="{39E00452-A015-4E61-BA02-36F730AA5C0C}" destId="{E32D75D1-D1FE-42D6-9B56-77ADD6AB6F70}" srcOrd="7" destOrd="0" presId="urn:microsoft.com/office/officeart/2011/layout/ConvergingText"/>
    <dgm:cxn modelId="{B959AE65-B914-41E4-8886-6AAAD8193DF7}" type="presParOf" srcId="{39E00452-A015-4E61-BA02-36F730AA5C0C}" destId="{A2E14859-B632-444C-BE56-E55FEE312988}" srcOrd="8" destOrd="0" presId="urn:microsoft.com/office/officeart/2011/layout/ConvergingText"/>
    <dgm:cxn modelId="{B62E0F2A-963B-4F70-8E4C-D0DC88FA773E}" type="presParOf" srcId="{39E00452-A015-4E61-BA02-36F730AA5C0C}" destId="{3025EC0D-8CD0-43D4-A03A-85CD899960C8}" srcOrd="9" destOrd="0" presId="urn:microsoft.com/office/officeart/2011/layout/ConvergingText"/>
    <dgm:cxn modelId="{9A268881-4F74-4EC4-9957-6DAA1878B2DE}" type="presParOf" srcId="{39E00452-A015-4E61-BA02-36F730AA5C0C}" destId="{FCBE7908-544F-4253-87D1-134DC1E24EFD}" srcOrd="10" destOrd="0" presId="urn:microsoft.com/office/officeart/2011/layout/ConvergingText"/>
    <dgm:cxn modelId="{7064EA50-E26A-4D14-898D-5ED4B025A0A6}" type="presParOf" srcId="{39E00452-A015-4E61-BA02-36F730AA5C0C}" destId="{54D74FC5-AE4F-4F6B-95AF-266652F30F43}" srcOrd="11" destOrd="0" presId="urn:microsoft.com/office/officeart/2011/layout/ConvergingText"/>
    <dgm:cxn modelId="{543974E0-0FA7-41BD-B472-B99D2D658858}" type="presParOf" srcId="{39E00452-A015-4E61-BA02-36F730AA5C0C}" destId="{AE274341-6628-4A23-903B-04609B77DA8E}" srcOrd="12" destOrd="0" presId="urn:microsoft.com/office/officeart/2011/layout/ConvergingText"/>
    <dgm:cxn modelId="{996E93F1-D27E-49F2-9A4E-589048EF2E6A}" type="presParOf" srcId="{39E00452-A015-4E61-BA02-36F730AA5C0C}" destId="{3E3AF55B-7D9D-46B9-8EB9-5C7463CC8D61}" srcOrd="13" destOrd="0" presId="urn:microsoft.com/office/officeart/2011/layout/ConvergingText"/>
    <dgm:cxn modelId="{6AF70ADF-DC9D-433D-B654-3050CC680205}" type="presParOf" srcId="{39E00452-A015-4E61-BA02-36F730AA5C0C}" destId="{EBF1A16C-31A4-4D35-967C-239A97EC361E}" srcOrd="14" destOrd="0" presId="urn:microsoft.com/office/officeart/2011/layout/ConvergingText"/>
    <dgm:cxn modelId="{7141CEB8-80BC-469A-A773-125CDE56CCDC}" type="presParOf" srcId="{39E00452-A015-4E61-BA02-36F730AA5C0C}" destId="{3DF3D7FC-836C-4968-BBBA-F352C16A27CE}" srcOrd="15" destOrd="0" presId="urn:microsoft.com/office/officeart/2011/layout/ConvergingText"/>
    <dgm:cxn modelId="{144A4434-4552-41F9-9089-843DBA2EFFB5}" type="presParOf" srcId="{39E00452-A015-4E61-BA02-36F730AA5C0C}" destId="{3B4D0BB6-AE4E-4061-94F5-39340C47AB71}" srcOrd="16" destOrd="0" presId="urn:microsoft.com/office/officeart/2011/layout/ConvergingText"/>
    <dgm:cxn modelId="{6CBEEBBB-3DDA-4AFA-A008-9685C4A63D50}" type="presParOf" srcId="{39E00452-A015-4E61-BA02-36F730AA5C0C}" destId="{52EEB3CD-9D41-45D9-979B-AA7606EA9F92}" srcOrd="17" destOrd="0" presId="urn:microsoft.com/office/officeart/2011/layout/ConvergingText"/>
    <dgm:cxn modelId="{662CA1DE-384A-46C2-869A-9EF2A2CDF904}" type="presParOf" srcId="{39E00452-A015-4E61-BA02-36F730AA5C0C}" destId="{784918E9-F714-40C7-BDE5-2CE6F358366B}" srcOrd="18" destOrd="0" presId="urn:microsoft.com/office/officeart/2011/layout/ConvergingText"/>
    <dgm:cxn modelId="{D57D8F0A-A7A1-4F84-B51E-F83B5E36C64B}" type="presParOf" srcId="{39E00452-A015-4E61-BA02-36F730AA5C0C}" destId="{B209F659-FB69-4332-B735-0217DBD35244}" srcOrd="19" destOrd="0" presId="urn:microsoft.com/office/officeart/2011/layout/ConvergingText"/>
    <dgm:cxn modelId="{25B917A5-280B-4468-9300-78A5A63D3493}" type="presParOf" srcId="{39E00452-A015-4E61-BA02-36F730AA5C0C}" destId="{111B6248-85EA-4128-BB0B-8E46515AE1C1}" srcOrd="20" destOrd="0" presId="urn:microsoft.com/office/officeart/2011/layout/ConvergingText"/>
    <dgm:cxn modelId="{617AADBC-CA31-44A0-AF75-47EE006C68D2}" type="presParOf" srcId="{39E00452-A015-4E61-BA02-36F730AA5C0C}" destId="{9C76685A-442E-423D-9679-9DDC3EEB8986}" srcOrd="21" destOrd="0" presId="urn:microsoft.com/office/officeart/2011/layout/ConvergingText"/>
    <dgm:cxn modelId="{8968518B-9191-487E-8AF9-A9D59C3FDBCD}" type="presParOf" srcId="{39E00452-A015-4E61-BA02-36F730AA5C0C}" destId="{F94A32CD-87FD-4C35-9FEF-4CC679EAD9DF}" srcOrd="22" destOrd="0" presId="urn:microsoft.com/office/officeart/2011/layout/ConvergingText"/>
    <dgm:cxn modelId="{D96AA9A3-05BE-4733-BD8A-148E68671693}" type="presParOf" srcId="{39E00452-A015-4E61-BA02-36F730AA5C0C}" destId="{BC4A0A78-D3BB-4434-9672-68B5298694BF}" srcOrd="23" destOrd="0" presId="urn:microsoft.com/office/officeart/2011/layout/ConvergingText"/>
    <dgm:cxn modelId="{0CDA8110-2F72-4839-A024-5C482F7A3638}" type="presParOf" srcId="{39E00452-A015-4E61-BA02-36F730AA5C0C}" destId="{32637184-3360-4931-8247-D66EBEBE5D8D}" srcOrd="24" destOrd="0" presId="urn:microsoft.com/office/officeart/2011/layout/ConvergingText"/>
    <dgm:cxn modelId="{F6C8C37C-5A68-4E57-8972-C9A31ECAE375}" type="presParOf" srcId="{39E00452-A015-4E61-BA02-36F730AA5C0C}" destId="{7CF68E4B-FA18-4B73-88EC-569B80B50C25}" srcOrd="25" destOrd="0" presId="urn:microsoft.com/office/officeart/2011/layout/ConvergingText"/>
    <dgm:cxn modelId="{09CE81F9-4CEE-4F72-B02D-8122758F600B}" type="presParOf" srcId="{39E00452-A015-4E61-BA02-36F730AA5C0C}" destId="{21EB7F0F-5539-4794-8E6F-5BFA7F5F222B}" srcOrd="26" destOrd="0" presId="urn:microsoft.com/office/officeart/2011/layout/ConvergingText"/>
    <dgm:cxn modelId="{9ABAB5F0-0937-4135-8607-BB143DEC33D3}" type="presParOf" srcId="{39E00452-A015-4E61-BA02-36F730AA5C0C}" destId="{FDDA68A4-B584-4328-891B-90205EF599EF}" srcOrd="27" destOrd="0" presId="urn:microsoft.com/office/officeart/2011/layout/ConvergingText"/>
    <dgm:cxn modelId="{3BA33798-2303-4D98-A4C9-C829103DA4EA}" type="presParOf" srcId="{39E00452-A015-4E61-BA02-36F730AA5C0C}" destId="{444EEA7D-0C03-43BA-AE4E-7346E9F685A2}" srcOrd="28" destOrd="0" presId="urn:microsoft.com/office/officeart/2011/layout/ConvergingText"/>
    <dgm:cxn modelId="{AEED6C59-38CE-4D18-887B-E11D034D337E}" type="presParOf" srcId="{39E00452-A015-4E61-BA02-36F730AA5C0C}" destId="{5FF5DABA-FBAE-4190-855D-C5DAA27124B6}" srcOrd="29" destOrd="0" presId="urn:microsoft.com/office/officeart/2011/layout/ConvergingText"/>
    <dgm:cxn modelId="{0DF369C3-4F78-451C-BFB1-E2029B0B9DB7}" type="presParOf" srcId="{39E00452-A015-4E61-BA02-36F730AA5C0C}" destId="{7D5E46F9-C47B-4EAA-97D7-B31ADB6010EB}" srcOrd="30" destOrd="0" presId="urn:microsoft.com/office/officeart/2011/layout/ConvergingText"/>
    <dgm:cxn modelId="{688E97E9-A6AC-49F1-B8FB-15E68A3EF85D}" type="presParOf" srcId="{39E00452-A015-4E61-BA02-36F730AA5C0C}" destId="{F17D0DDF-5CA0-4E70-A9D5-625945E134F8}" srcOrd="31" destOrd="0" presId="urn:microsoft.com/office/officeart/2011/layout/ConvergingText"/>
    <dgm:cxn modelId="{28199BBF-D935-443B-A78B-A790882F9ADF}" type="presParOf" srcId="{39E00452-A015-4E61-BA02-36F730AA5C0C}" destId="{4707863A-046C-4646-AA68-987934FA01AA}" srcOrd="32" destOrd="0" presId="urn:microsoft.com/office/officeart/2011/layout/ConvergingText"/>
    <dgm:cxn modelId="{6EAF60F8-B446-4738-AE21-BD650CFF181C}" type="presParOf" srcId="{39E00452-A015-4E61-BA02-36F730AA5C0C}" destId="{E1826803-8DFB-4F0F-966E-97A6381A9486}" srcOrd="33" destOrd="0" presId="urn:microsoft.com/office/officeart/2011/layout/ConvergingText"/>
    <dgm:cxn modelId="{2F4572AA-CD4F-4936-B32C-B803B6738D47}" type="presParOf" srcId="{39E00452-A015-4E61-BA02-36F730AA5C0C}" destId="{7648DEAA-54A5-4395-AE1A-8FCA831F124C}" srcOrd="34" destOrd="0" presId="urn:microsoft.com/office/officeart/2011/layout/ConvergingText"/>
    <dgm:cxn modelId="{4EDF9430-E5F9-4777-9846-7D4AEB00B58E}" type="presParOf" srcId="{39E00452-A015-4E61-BA02-36F730AA5C0C}" destId="{2F50936F-B1D3-4C17-BAD5-E3F124520346}" srcOrd="35" destOrd="0" presId="urn:microsoft.com/office/officeart/2011/layout/ConvergingText"/>
    <dgm:cxn modelId="{D0B6A6EF-7B44-4572-B45C-5B8C4E019077}" type="presParOf" srcId="{39E00452-A015-4E61-BA02-36F730AA5C0C}" destId="{791A8FA6-9D37-41E3-A8AA-B159BF87C13A}" srcOrd="36"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E757168-25C7-4E76-8FE5-105E3440241D}" type="doc">
      <dgm:prSet loTypeId="urn:microsoft.com/office/officeart/2005/8/layout/process1" loCatId="process" qsTypeId="urn:microsoft.com/office/officeart/2005/8/quickstyle/3d4" qsCatId="3D" csTypeId="urn:microsoft.com/office/officeart/2005/8/colors/accent1_2" csCatId="accent1" phldr="1"/>
      <dgm:spPr/>
    </dgm:pt>
    <dgm:pt modelId="{28608B8C-6104-421E-A9EF-175CA21730A2}">
      <dgm:prSet phldrT="[Text]"/>
      <dgm:spPr/>
      <dgm:t>
        <a:bodyPr/>
        <a:lstStyle/>
        <a:p>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“Things” Matter</a:t>
          </a:r>
        </a:p>
      </dgm:t>
    </dgm:pt>
    <dgm:pt modelId="{47FB957F-4875-48DD-BB8F-4500F7EEFC40}" type="parTrans" cxnId="{49FB2254-3DF6-42C4-A14A-74F9A4B9A40F}">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35BF9415-973E-4F8E-9A49-1FF2DAB5F5C3}" type="sibTrans" cxnId="{49FB2254-3DF6-42C4-A14A-74F9A4B9A40F}">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60EC42F2-A806-45FD-B0C1-71B038CFB055}">
      <dgm:prSet phldrT="[Text]"/>
      <dgm:spPr/>
      <dgm:t>
        <a:bodyPr/>
        <a:lstStyle/>
        <a:p>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Definite Article</a:t>
          </a:r>
        </a:p>
      </dgm:t>
    </dgm:pt>
    <dgm:pt modelId="{B2E6B3CD-949C-4034-84B1-F6EF5C7F6DB7}" type="parTrans" cxnId="{2915A43D-765A-4AEB-88DA-499DFEC944F2}">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5991FA90-079A-4D41-8387-95AA0FDD479F}" type="sibTrans" cxnId="{2915A43D-765A-4AEB-88DA-499DFEC944F2}">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65454EEA-268C-4130-97B0-5F075CF726D0}">
      <dgm:prSet phldrT="[Text]"/>
      <dgm:spPr/>
      <dgm:t>
        <a:bodyPr/>
        <a:lstStyle/>
        <a:p>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Specific, Concrete</a:t>
          </a:r>
        </a:p>
      </dgm:t>
    </dgm:pt>
    <dgm:pt modelId="{83BDD60D-2D1F-41B8-A250-92F4CCB66181}" type="parTrans" cxnId="{5B555C17-A17A-49D8-BE70-8543BA264E02}">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A455305B-0C5F-4E44-A49A-1510846CB97E}" type="sibTrans" cxnId="{5B555C17-A17A-49D8-BE70-8543BA264E02}">
      <dgm:prSet/>
      <dgm:spPr/>
      <dgm:t>
        <a:bodyPr/>
        <a:lstStyle/>
        <a:p>
          <a:endParaRPr lang="en-US" b="1"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gm:t>
    </dgm:pt>
    <dgm:pt modelId="{D4DC515C-5AA2-4BE1-9D55-EF45852FD706}" type="pres">
      <dgm:prSet presAssocID="{0E757168-25C7-4E76-8FE5-105E3440241D}" presName="Name0" presStyleCnt="0">
        <dgm:presLayoutVars>
          <dgm:dir/>
          <dgm:resizeHandles val="exact"/>
        </dgm:presLayoutVars>
      </dgm:prSet>
      <dgm:spPr/>
    </dgm:pt>
    <dgm:pt modelId="{A6F8ED7A-E257-4524-9A4B-804221E7AA4A}" type="pres">
      <dgm:prSet presAssocID="{28608B8C-6104-421E-A9EF-175CA21730A2}" presName="node" presStyleLbl="node1" presStyleIdx="0" presStyleCnt="3">
        <dgm:presLayoutVars>
          <dgm:bulletEnabled val="1"/>
        </dgm:presLayoutVars>
      </dgm:prSet>
      <dgm:spPr/>
    </dgm:pt>
    <dgm:pt modelId="{5B05A10A-4979-410D-8486-7BF1AA39564E}" type="pres">
      <dgm:prSet presAssocID="{35BF9415-973E-4F8E-9A49-1FF2DAB5F5C3}" presName="sibTrans" presStyleLbl="sibTrans2D1" presStyleIdx="0" presStyleCnt="2"/>
      <dgm:spPr/>
    </dgm:pt>
    <dgm:pt modelId="{4356EA2A-688B-4C97-AB49-195B93BC3E44}" type="pres">
      <dgm:prSet presAssocID="{35BF9415-973E-4F8E-9A49-1FF2DAB5F5C3}" presName="connectorText" presStyleLbl="sibTrans2D1" presStyleIdx="0" presStyleCnt="2"/>
      <dgm:spPr/>
    </dgm:pt>
    <dgm:pt modelId="{37291474-FE21-49BF-B6B0-0B9725DE7F95}" type="pres">
      <dgm:prSet presAssocID="{60EC42F2-A806-45FD-B0C1-71B038CFB055}" presName="node" presStyleLbl="node1" presStyleIdx="1" presStyleCnt="3">
        <dgm:presLayoutVars>
          <dgm:bulletEnabled val="1"/>
        </dgm:presLayoutVars>
      </dgm:prSet>
      <dgm:spPr/>
    </dgm:pt>
    <dgm:pt modelId="{0CC70AB1-CC02-4B0E-826C-A25C5102A916}" type="pres">
      <dgm:prSet presAssocID="{5991FA90-079A-4D41-8387-95AA0FDD479F}" presName="sibTrans" presStyleLbl="sibTrans2D1" presStyleIdx="1" presStyleCnt="2"/>
      <dgm:spPr/>
    </dgm:pt>
    <dgm:pt modelId="{9B7A2957-2599-4948-B3B8-AFED8323D60F}" type="pres">
      <dgm:prSet presAssocID="{5991FA90-079A-4D41-8387-95AA0FDD479F}" presName="connectorText" presStyleLbl="sibTrans2D1" presStyleIdx="1" presStyleCnt="2"/>
      <dgm:spPr/>
    </dgm:pt>
    <dgm:pt modelId="{F4B31A62-B0B2-4EBB-8B67-A1BEBD41908E}" type="pres">
      <dgm:prSet presAssocID="{65454EEA-268C-4130-97B0-5F075CF726D0}" presName="node" presStyleLbl="node1" presStyleIdx="2" presStyleCnt="3">
        <dgm:presLayoutVars>
          <dgm:bulletEnabled val="1"/>
        </dgm:presLayoutVars>
      </dgm:prSet>
      <dgm:spPr/>
    </dgm:pt>
  </dgm:ptLst>
  <dgm:cxnLst>
    <dgm:cxn modelId="{15BA5403-9FF5-455D-B440-842CDDD43CDF}" type="presOf" srcId="{28608B8C-6104-421E-A9EF-175CA21730A2}" destId="{A6F8ED7A-E257-4524-9A4B-804221E7AA4A}" srcOrd="0" destOrd="0" presId="urn:microsoft.com/office/officeart/2005/8/layout/process1"/>
    <dgm:cxn modelId="{40D67216-A5B0-41F1-BC79-764B6155517C}" type="presOf" srcId="{0E757168-25C7-4E76-8FE5-105E3440241D}" destId="{D4DC515C-5AA2-4BE1-9D55-EF45852FD706}" srcOrd="0" destOrd="0" presId="urn:microsoft.com/office/officeart/2005/8/layout/process1"/>
    <dgm:cxn modelId="{5B555C17-A17A-49D8-BE70-8543BA264E02}" srcId="{0E757168-25C7-4E76-8FE5-105E3440241D}" destId="{65454EEA-268C-4130-97B0-5F075CF726D0}" srcOrd="2" destOrd="0" parTransId="{83BDD60D-2D1F-41B8-A250-92F4CCB66181}" sibTransId="{A455305B-0C5F-4E44-A49A-1510846CB97E}"/>
    <dgm:cxn modelId="{2915A43D-765A-4AEB-88DA-499DFEC944F2}" srcId="{0E757168-25C7-4E76-8FE5-105E3440241D}" destId="{60EC42F2-A806-45FD-B0C1-71B038CFB055}" srcOrd="1" destOrd="0" parTransId="{B2E6B3CD-949C-4034-84B1-F6EF5C7F6DB7}" sibTransId="{5991FA90-079A-4D41-8387-95AA0FDD479F}"/>
    <dgm:cxn modelId="{3BAC4861-FBD9-46B9-BBA5-88C681B5C49F}" type="presOf" srcId="{65454EEA-268C-4130-97B0-5F075CF726D0}" destId="{F4B31A62-B0B2-4EBB-8B67-A1BEBD41908E}" srcOrd="0" destOrd="0" presId="urn:microsoft.com/office/officeart/2005/8/layout/process1"/>
    <dgm:cxn modelId="{D743A167-ED54-4356-A9F3-1DF895DD269D}" type="presOf" srcId="{60EC42F2-A806-45FD-B0C1-71B038CFB055}" destId="{37291474-FE21-49BF-B6B0-0B9725DE7F95}" srcOrd="0" destOrd="0" presId="urn:microsoft.com/office/officeart/2005/8/layout/process1"/>
    <dgm:cxn modelId="{49FB2254-3DF6-42C4-A14A-74F9A4B9A40F}" srcId="{0E757168-25C7-4E76-8FE5-105E3440241D}" destId="{28608B8C-6104-421E-A9EF-175CA21730A2}" srcOrd="0" destOrd="0" parTransId="{47FB957F-4875-48DD-BB8F-4500F7EEFC40}" sibTransId="{35BF9415-973E-4F8E-9A49-1FF2DAB5F5C3}"/>
    <dgm:cxn modelId="{FC6BD259-3A8D-405F-A08D-0EBCAE9C6F11}" type="presOf" srcId="{35BF9415-973E-4F8E-9A49-1FF2DAB5F5C3}" destId="{5B05A10A-4979-410D-8486-7BF1AA39564E}" srcOrd="0" destOrd="0" presId="urn:microsoft.com/office/officeart/2005/8/layout/process1"/>
    <dgm:cxn modelId="{9112C58F-31C1-4394-A7AC-AF15E5401D13}" type="presOf" srcId="{35BF9415-973E-4F8E-9A49-1FF2DAB5F5C3}" destId="{4356EA2A-688B-4C97-AB49-195B93BC3E44}" srcOrd="1" destOrd="0" presId="urn:microsoft.com/office/officeart/2005/8/layout/process1"/>
    <dgm:cxn modelId="{B668E89A-230C-4233-AE57-FDE5C654E587}" type="presOf" srcId="{5991FA90-079A-4D41-8387-95AA0FDD479F}" destId="{0CC70AB1-CC02-4B0E-826C-A25C5102A916}" srcOrd="0" destOrd="0" presId="urn:microsoft.com/office/officeart/2005/8/layout/process1"/>
    <dgm:cxn modelId="{03AE7DD7-6E2A-48DE-9AB0-5E5D1DB55C41}" type="presOf" srcId="{5991FA90-079A-4D41-8387-95AA0FDD479F}" destId="{9B7A2957-2599-4948-B3B8-AFED8323D60F}" srcOrd="1" destOrd="0" presId="urn:microsoft.com/office/officeart/2005/8/layout/process1"/>
    <dgm:cxn modelId="{797F797D-21BF-4834-B807-F51B16CAE024}" type="presParOf" srcId="{D4DC515C-5AA2-4BE1-9D55-EF45852FD706}" destId="{A6F8ED7A-E257-4524-9A4B-804221E7AA4A}" srcOrd="0" destOrd="0" presId="urn:microsoft.com/office/officeart/2005/8/layout/process1"/>
    <dgm:cxn modelId="{D0DB086A-DB13-49AD-B331-18A8BC02C5C9}" type="presParOf" srcId="{D4DC515C-5AA2-4BE1-9D55-EF45852FD706}" destId="{5B05A10A-4979-410D-8486-7BF1AA39564E}" srcOrd="1" destOrd="0" presId="urn:microsoft.com/office/officeart/2005/8/layout/process1"/>
    <dgm:cxn modelId="{64382AAD-075A-44EF-A4FF-00851AA54904}" type="presParOf" srcId="{5B05A10A-4979-410D-8486-7BF1AA39564E}" destId="{4356EA2A-688B-4C97-AB49-195B93BC3E44}" srcOrd="0" destOrd="0" presId="urn:microsoft.com/office/officeart/2005/8/layout/process1"/>
    <dgm:cxn modelId="{399E8C75-310E-4DA6-8EF4-BDF7B7D368F8}" type="presParOf" srcId="{D4DC515C-5AA2-4BE1-9D55-EF45852FD706}" destId="{37291474-FE21-49BF-B6B0-0B9725DE7F95}" srcOrd="2" destOrd="0" presId="urn:microsoft.com/office/officeart/2005/8/layout/process1"/>
    <dgm:cxn modelId="{0A7C8387-D481-416A-A4FE-7E68E0027BFC}" type="presParOf" srcId="{D4DC515C-5AA2-4BE1-9D55-EF45852FD706}" destId="{0CC70AB1-CC02-4B0E-826C-A25C5102A916}" srcOrd="3" destOrd="0" presId="urn:microsoft.com/office/officeart/2005/8/layout/process1"/>
    <dgm:cxn modelId="{D2E0E14F-A14A-4611-9D08-B5EA98521C39}" type="presParOf" srcId="{0CC70AB1-CC02-4B0E-826C-A25C5102A916}" destId="{9B7A2957-2599-4948-B3B8-AFED8323D60F}" srcOrd="0" destOrd="0" presId="urn:microsoft.com/office/officeart/2005/8/layout/process1"/>
    <dgm:cxn modelId="{DA388FED-3AAD-4DC8-B532-CED14B2F8AE9}" type="presParOf" srcId="{D4DC515C-5AA2-4BE1-9D55-EF45852FD706}" destId="{F4B31A62-B0B2-4EBB-8B67-A1BEBD41908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974DF3-133D-4BB2-AFE4-24165E3B609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BD5D883-9EB5-4F62-B497-8874DFD308A0}">
      <dgm:prSet/>
      <dgm:spPr/>
      <dgm:t>
        <a:bodyPr/>
        <a:lstStyle/>
        <a:p>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It IS a Loving Life</a:t>
          </a:r>
        </a:p>
      </dgm:t>
    </dgm:pt>
    <dgm:pt modelId="{DBC68C07-DBAA-4CD7-9602-1131C73396AE}" type="parTrans" cxnId="{4539F701-A5ED-4C2A-83F5-67A3FF2521F4}">
      <dgm:prSet/>
      <dgm:spPr/>
      <dgm:t>
        <a:bodyPr/>
        <a:lstStyle/>
        <a:p>
          <a:endParaRPr lang="en-US"/>
        </a:p>
      </dgm:t>
    </dgm:pt>
    <dgm:pt modelId="{D5F79A28-732E-4C78-AB23-295A80B79C98}" type="sibTrans" cxnId="{4539F701-A5ED-4C2A-83F5-67A3FF2521F4}">
      <dgm:prSet/>
      <dgm:spPr/>
      <dgm:t>
        <a:bodyPr/>
        <a:lstStyle/>
        <a:p>
          <a:endParaRPr lang="en-US"/>
        </a:p>
      </dgm:t>
    </dgm:pt>
    <dgm:pt modelId="{E845C892-0953-4B36-8294-B1B0982026E5}">
      <dgm:prSet/>
      <dgm:spPr/>
      <dgm:t>
        <a:bodyPr/>
        <a:lstStyle/>
        <a:p>
          <a:r>
            <a:rPr lang="en-US" b="1" dirty="0"/>
            <a:t>Romans 8:3-4 …in order that </a:t>
          </a:r>
          <a:r>
            <a:rPr lang="en-US" b="1" u="none" dirty="0"/>
            <a:t>the righteous </a:t>
          </a:r>
          <a:r>
            <a:rPr lang="en-US" b="1" u="sng" dirty="0"/>
            <a:t>requirement</a:t>
          </a:r>
          <a:r>
            <a:rPr lang="en-US" b="1" u="none" dirty="0"/>
            <a:t> </a:t>
          </a:r>
          <a:r>
            <a:rPr lang="en-US" b="1" u="sng" dirty="0"/>
            <a:t>of the law</a:t>
          </a:r>
          <a:r>
            <a:rPr lang="en-US" b="1" u="none" dirty="0"/>
            <a:t> might be fulfilled in us</a:t>
          </a:r>
          <a:r>
            <a:rPr lang="en-US" b="1" dirty="0"/>
            <a:t>,</a:t>
          </a:r>
          <a:br>
            <a:rPr lang="en-US" b="1" dirty="0"/>
          </a:br>
          <a:endParaRPr lang="en-US" dirty="0"/>
        </a:p>
      </dgm:t>
    </dgm:pt>
    <dgm:pt modelId="{5D07163F-0993-44DD-ACF8-22176AC763FF}" type="parTrans" cxnId="{5CEA2517-57C6-4726-97E3-3FBA35AE9AFA}">
      <dgm:prSet/>
      <dgm:spPr/>
      <dgm:t>
        <a:bodyPr/>
        <a:lstStyle/>
        <a:p>
          <a:endParaRPr lang="en-US"/>
        </a:p>
      </dgm:t>
    </dgm:pt>
    <dgm:pt modelId="{950C3B05-9B3F-4CE6-94CF-E4E555F385B2}" type="sibTrans" cxnId="{5CEA2517-57C6-4726-97E3-3FBA35AE9AFA}">
      <dgm:prSet/>
      <dgm:spPr/>
      <dgm:t>
        <a:bodyPr/>
        <a:lstStyle/>
        <a:p>
          <a:endParaRPr lang="en-US"/>
        </a:p>
      </dgm:t>
    </dgm:pt>
    <dgm:pt modelId="{1A24428D-03EA-4812-8CD5-816F26C21811}" type="pres">
      <dgm:prSet presAssocID="{E6974DF3-133D-4BB2-AFE4-24165E3B6090}" presName="linear" presStyleCnt="0">
        <dgm:presLayoutVars>
          <dgm:animLvl val="lvl"/>
          <dgm:resizeHandles val="exact"/>
        </dgm:presLayoutVars>
      </dgm:prSet>
      <dgm:spPr/>
    </dgm:pt>
    <dgm:pt modelId="{F5D13B88-F81A-4A5D-BEC8-63D6E151B46F}" type="pres">
      <dgm:prSet presAssocID="{DBD5D883-9EB5-4F62-B497-8874DFD308A0}" presName="parentText" presStyleLbl="node1" presStyleIdx="0" presStyleCnt="1">
        <dgm:presLayoutVars>
          <dgm:chMax val="0"/>
          <dgm:bulletEnabled val="1"/>
        </dgm:presLayoutVars>
      </dgm:prSet>
      <dgm:spPr/>
    </dgm:pt>
    <dgm:pt modelId="{8B6B5815-069E-4A5F-8DF3-2095897B1552}" type="pres">
      <dgm:prSet presAssocID="{DBD5D883-9EB5-4F62-B497-8874DFD308A0}" presName="childText" presStyleLbl="revTx" presStyleIdx="0" presStyleCnt="1">
        <dgm:presLayoutVars>
          <dgm:bulletEnabled val="1"/>
        </dgm:presLayoutVars>
      </dgm:prSet>
      <dgm:spPr/>
    </dgm:pt>
  </dgm:ptLst>
  <dgm:cxnLst>
    <dgm:cxn modelId="{4539F701-A5ED-4C2A-83F5-67A3FF2521F4}" srcId="{E6974DF3-133D-4BB2-AFE4-24165E3B6090}" destId="{DBD5D883-9EB5-4F62-B497-8874DFD308A0}" srcOrd="0" destOrd="0" parTransId="{DBC68C07-DBAA-4CD7-9602-1131C73396AE}" sibTransId="{D5F79A28-732E-4C78-AB23-295A80B79C98}"/>
    <dgm:cxn modelId="{5CEA2517-57C6-4726-97E3-3FBA35AE9AFA}" srcId="{DBD5D883-9EB5-4F62-B497-8874DFD308A0}" destId="{E845C892-0953-4B36-8294-B1B0982026E5}" srcOrd="0" destOrd="0" parTransId="{5D07163F-0993-44DD-ACF8-22176AC763FF}" sibTransId="{950C3B05-9B3F-4CE6-94CF-E4E555F385B2}"/>
    <dgm:cxn modelId="{FF5B601B-FAE3-48D3-9202-740617DD41C0}" type="presOf" srcId="{E6974DF3-133D-4BB2-AFE4-24165E3B6090}" destId="{1A24428D-03EA-4812-8CD5-816F26C21811}" srcOrd="0" destOrd="0" presId="urn:microsoft.com/office/officeart/2005/8/layout/vList2"/>
    <dgm:cxn modelId="{338ABE69-C277-4DAE-ADBC-12B9B6007E8A}" type="presOf" srcId="{DBD5D883-9EB5-4F62-B497-8874DFD308A0}" destId="{F5D13B88-F81A-4A5D-BEC8-63D6E151B46F}" srcOrd="0" destOrd="0" presId="urn:microsoft.com/office/officeart/2005/8/layout/vList2"/>
    <dgm:cxn modelId="{11786AE5-7DA7-43A3-A72A-A1079C746CAF}" type="presOf" srcId="{E845C892-0953-4B36-8294-B1B0982026E5}" destId="{8B6B5815-069E-4A5F-8DF3-2095897B1552}" srcOrd="0" destOrd="0" presId="urn:microsoft.com/office/officeart/2005/8/layout/vList2"/>
    <dgm:cxn modelId="{7F121BD3-BF8B-40BC-9C33-1C12C71F3ACA}" type="presParOf" srcId="{1A24428D-03EA-4812-8CD5-816F26C21811}" destId="{F5D13B88-F81A-4A5D-BEC8-63D6E151B46F}" srcOrd="0" destOrd="0" presId="urn:microsoft.com/office/officeart/2005/8/layout/vList2"/>
    <dgm:cxn modelId="{51266233-04CE-4E1E-8520-46809DB0D66A}" type="presParOf" srcId="{1A24428D-03EA-4812-8CD5-816F26C21811}" destId="{8B6B5815-069E-4A5F-8DF3-2095897B155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DFB1BD-A463-4E79-8F00-875F0D29CFF3}"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F262A1A6-FC85-45E3-9D52-0A997AB4B48A}">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Flesh</a:t>
          </a:r>
        </a:p>
      </dgm:t>
    </dgm:pt>
    <dgm:pt modelId="{F3AB9834-484C-4A13-9A17-B56B4BB113A9}" type="parTrans" cxnId="{35179A1D-03AC-45AD-A4D1-1E7D292917B4}">
      <dgm:prSet/>
      <dgm:spPr/>
      <dgm:t>
        <a:bodyPr/>
        <a:lstStyle/>
        <a:p>
          <a:endParaRPr lang="en-US"/>
        </a:p>
      </dgm:t>
    </dgm:pt>
    <dgm:pt modelId="{AAB0FB6E-135C-42A7-965C-C36A1131A5DA}" type="sibTrans" cxnId="{35179A1D-03AC-45AD-A4D1-1E7D292917B4}">
      <dgm:prSet/>
      <dgm:spPr/>
      <dgm:t>
        <a:bodyPr/>
        <a:lstStyle/>
        <a:p>
          <a:endParaRPr lang="en-US"/>
        </a:p>
      </dgm:t>
    </dgm:pt>
    <dgm:pt modelId="{706AEA81-B82A-4752-8832-59C88A1DCF3F}">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Spirit</a:t>
          </a:r>
        </a:p>
      </dgm:t>
    </dgm:pt>
    <dgm:pt modelId="{823C7E78-1BF2-42FD-933F-B1EDDB2ED3C2}" type="parTrans" cxnId="{A9EE94AE-7B8D-4E72-AF06-8EDB569F619F}">
      <dgm:prSet/>
      <dgm:spPr/>
      <dgm:t>
        <a:bodyPr/>
        <a:lstStyle/>
        <a:p>
          <a:endParaRPr lang="en-US"/>
        </a:p>
      </dgm:t>
    </dgm:pt>
    <dgm:pt modelId="{14136C1B-CEA7-45C1-89E5-921A2273A5B9}" type="sibTrans" cxnId="{A9EE94AE-7B8D-4E72-AF06-8EDB569F619F}">
      <dgm:prSet/>
      <dgm:spPr/>
      <dgm:t>
        <a:bodyPr/>
        <a:lstStyle/>
        <a:p>
          <a:endParaRPr lang="en-US"/>
        </a:p>
      </dgm:t>
    </dgm:pt>
    <dgm:pt modelId="{E0E421D1-B225-4E0A-9348-A6E232B3B448}" type="pres">
      <dgm:prSet presAssocID="{13DFB1BD-A463-4E79-8F00-875F0D29CFF3}" presName="compositeShape" presStyleCnt="0">
        <dgm:presLayoutVars>
          <dgm:chMax val="2"/>
          <dgm:dir/>
          <dgm:resizeHandles val="exact"/>
        </dgm:presLayoutVars>
      </dgm:prSet>
      <dgm:spPr/>
    </dgm:pt>
    <dgm:pt modelId="{563FAEA8-C8EB-4706-83F7-02C1C48567A8}" type="pres">
      <dgm:prSet presAssocID="{13DFB1BD-A463-4E79-8F00-875F0D29CFF3}" presName="ribbon" presStyleLbl="node1" presStyleIdx="0" presStyleCnt="1"/>
      <dgm:spPr>
        <a:noFill/>
      </dgm:spPr>
    </dgm:pt>
    <dgm:pt modelId="{9E3BC796-8A3A-4379-A9C4-0749DBE458D5}" type="pres">
      <dgm:prSet presAssocID="{13DFB1BD-A463-4E79-8F00-875F0D29CFF3}" presName="leftArrowText" presStyleLbl="node1" presStyleIdx="0" presStyleCnt="1">
        <dgm:presLayoutVars>
          <dgm:chMax val="0"/>
          <dgm:bulletEnabled val="1"/>
        </dgm:presLayoutVars>
      </dgm:prSet>
      <dgm:spPr/>
    </dgm:pt>
    <dgm:pt modelId="{1454D90B-D599-4D1D-A83A-439E776FAB62}" type="pres">
      <dgm:prSet presAssocID="{13DFB1BD-A463-4E79-8F00-875F0D29CFF3}" presName="rightArrowText" presStyleLbl="node1" presStyleIdx="0" presStyleCnt="1">
        <dgm:presLayoutVars>
          <dgm:chMax val="0"/>
          <dgm:bulletEnabled val="1"/>
        </dgm:presLayoutVars>
      </dgm:prSet>
      <dgm:spPr/>
    </dgm:pt>
  </dgm:ptLst>
  <dgm:cxnLst>
    <dgm:cxn modelId="{35179A1D-03AC-45AD-A4D1-1E7D292917B4}" srcId="{13DFB1BD-A463-4E79-8F00-875F0D29CFF3}" destId="{F262A1A6-FC85-45E3-9D52-0A997AB4B48A}" srcOrd="0" destOrd="0" parTransId="{F3AB9834-484C-4A13-9A17-B56B4BB113A9}" sibTransId="{AAB0FB6E-135C-42A7-965C-C36A1131A5DA}"/>
    <dgm:cxn modelId="{8297E11E-CC1C-4605-8BBB-89A6A05C5AE6}" type="presOf" srcId="{F262A1A6-FC85-45E3-9D52-0A997AB4B48A}" destId="{9E3BC796-8A3A-4379-A9C4-0749DBE458D5}" srcOrd="0" destOrd="0" presId="urn:microsoft.com/office/officeart/2005/8/layout/arrow6"/>
    <dgm:cxn modelId="{53F96640-450A-4DF8-9742-8224E427100E}" type="presOf" srcId="{13DFB1BD-A463-4E79-8F00-875F0D29CFF3}" destId="{E0E421D1-B225-4E0A-9348-A6E232B3B448}" srcOrd="0" destOrd="0" presId="urn:microsoft.com/office/officeart/2005/8/layout/arrow6"/>
    <dgm:cxn modelId="{70334B41-BD21-4FF4-AAEB-BFC1E75DC44D}" type="presOf" srcId="{706AEA81-B82A-4752-8832-59C88A1DCF3F}" destId="{1454D90B-D599-4D1D-A83A-439E776FAB62}" srcOrd="0" destOrd="0" presId="urn:microsoft.com/office/officeart/2005/8/layout/arrow6"/>
    <dgm:cxn modelId="{A9EE94AE-7B8D-4E72-AF06-8EDB569F619F}" srcId="{13DFB1BD-A463-4E79-8F00-875F0D29CFF3}" destId="{706AEA81-B82A-4752-8832-59C88A1DCF3F}" srcOrd="1" destOrd="0" parTransId="{823C7E78-1BF2-42FD-933F-B1EDDB2ED3C2}" sibTransId="{14136C1B-CEA7-45C1-89E5-921A2273A5B9}"/>
    <dgm:cxn modelId="{88A1363F-E152-40F9-9EE6-517974775AC1}" type="presParOf" srcId="{E0E421D1-B225-4E0A-9348-A6E232B3B448}" destId="{563FAEA8-C8EB-4706-83F7-02C1C48567A8}" srcOrd="0" destOrd="0" presId="urn:microsoft.com/office/officeart/2005/8/layout/arrow6"/>
    <dgm:cxn modelId="{35692AAB-D062-4497-A249-AC1A85E892AB}" type="presParOf" srcId="{E0E421D1-B225-4E0A-9348-A6E232B3B448}" destId="{9E3BC796-8A3A-4379-A9C4-0749DBE458D5}" srcOrd="1" destOrd="0" presId="urn:microsoft.com/office/officeart/2005/8/layout/arrow6"/>
    <dgm:cxn modelId="{30DD273C-FEA7-4BA3-8969-D49F92FF4128}" type="presParOf" srcId="{E0E421D1-B225-4E0A-9348-A6E232B3B448}" destId="{1454D90B-D599-4D1D-A83A-439E776FAB62}" srcOrd="2" destOrd="0" presId="urn:microsoft.com/office/officeart/2005/8/layout/arrow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DFB1BD-A463-4E79-8F00-875F0D29CFF3}"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F262A1A6-FC85-45E3-9D52-0A997AB4B48A}">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Flesh</a:t>
          </a:r>
        </a:p>
      </dgm:t>
    </dgm:pt>
    <dgm:pt modelId="{F3AB9834-484C-4A13-9A17-B56B4BB113A9}" type="parTrans" cxnId="{35179A1D-03AC-45AD-A4D1-1E7D292917B4}">
      <dgm:prSet/>
      <dgm:spPr/>
      <dgm:t>
        <a:bodyPr/>
        <a:lstStyle/>
        <a:p>
          <a:endParaRPr lang="en-US"/>
        </a:p>
      </dgm:t>
    </dgm:pt>
    <dgm:pt modelId="{AAB0FB6E-135C-42A7-965C-C36A1131A5DA}" type="sibTrans" cxnId="{35179A1D-03AC-45AD-A4D1-1E7D292917B4}">
      <dgm:prSet/>
      <dgm:spPr/>
      <dgm:t>
        <a:bodyPr/>
        <a:lstStyle/>
        <a:p>
          <a:endParaRPr lang="en-US"/>
        </a:p>
      </dgm:t>
    </dgm:pt>
    <dgm:pt modelId="{706AEA81-B82A-4752-8832-59C88A1DCF3F}">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Spirit</a:t>
          </a:r>
        </a:p>
      </dgm:t>
    </dgm:pt>
    <dgm:pt modelId="{823C7E78-1BF2-42FD-933F-B1EDDB2ED3C2}" type="parTrans" cxnId="{A9EE94AE-7B8D-4E72-AF06-8EDB569F619F}">
      <dgm:prSet/>
      <dgm:spPr/>
      <dgm:t>
        <a:bodyPr/>
        <a:lstStyle/>
        <a:p>
          <a:endParaRPr lang="en-US"/>
        </a:p>
      </dgm:t>
    </dgm:pt>
    <dgm:pt modelId="{14136C1B-CEA7-45C1-89E5-921A2273A5B9}" type="sibTrans" cxnId="{A9EE94AE-7B8D-4E72-AF06-8EDB569F619F}">
      <dgm:prSet/>
      <dgm:spPr/>
      <dgm:t>
        <a:bodyPr/>
        <a:lstStyle/>
        <a:p>
          <a:endParaRPr lang="en-US"/>
        </a:p>
      </dgm:t>
    </dgm:pt>
    <dgm:pt modelId="{E0E421D1-B225-4E0A-9348-A6E232B3B448}" type="pres">
      <dgm:prSet presAssocID="{13DFB1BD-A463-4E79-8F00-875F0D29CFF3}" presName="compositeShape" presStyleCnt="0">
        <dgm:presLayoutVars>
          <dgm:chMax val="2"/>
          <dgm:dir/>
          <dgm:resizeHandles val="exact"/>
        </dgm:presLayoutVars>
      </dgm:prSet>
      <dgm:spPr/>
    </dgm:pt>
    <dgm:pt modelId="{563FAEA8-C8EB-4706-83F7-02C1C48567A8}" type="pres">
      <dgm:prSet presAssocID="{13DFB1BD-A463-4E79-8F00-875F0D29CFF3}" presName="ribbon" presStyleLbl="node1" presStyleIdx="0" presStyleCnt="1"/>
      <dgm:spPr>
        <a:noFill/>
      </dgm:spPr>
    </dgm:pt>
    <dgm:pt modelId="{9E3BC796-8A3A-4379-A9C4-0749DBE458D5}" type="pres">
      <dgm:prSet presAssocID="{13DFB1BD-A463-4E79-8F00-875F0D29CFF3}" presName="leftArrowText" presStyleLbl="node1" presStyleIdx="0" presStyleCnt="1">
        <dgm:presLayoutVars>
          <dgm:chMax val="0"/>
          <dgm:bulletEnabled val="1"/>
        </dgm:presLayoutVars>
      </dgm:prSet>
      <dgm:spPr/>
    </dgm:pt>
    <dgm:pt modelId="{1454D90B-D599-4D1D-A83A-439E776FAB62}" type="pres">
      <dgm:prSet presAssocID="{13DFB1BD-A463-4E79-8F00-875F0D29CFF3}" presName="rightArrowText" presStyleLbl="node1" presStyleIdx="0" presStyleCnt="1">
        <dgm:presLayoutVars>
          <dgm:chMax val="0"/>
          <dgm:bulletEnabled val="1"/>
        </dgm:presLayoutVars>
      </dgm:prSet>
      <dgm:spPr/>
    </dgm:pt>
  </dgm:ptLst>
  <dgm:cxnLst>
    <dgm:cxn modelId="{35179A1D-03AC-45AD-A4D1-1E7D292917B4}" srcId="{13DFB1BD-A463-4E79-8F00-875F0D29CFF3}" destId="{F262A1A6-FC85-45E3-9D52-0A997AB4B48A}" srcOrd="0" destOrd="0" parTransId="{F3AB9834-484C-4A13-9A17-B56B4BB113A9}" sibTransId="{AAB0FB6E-135C-42A7-965C-C36A1131A5DA}"/>
    <dgm:cxn modelId="{8297E11E-CC1C-4605-8BBB-89A6A05C5AE6}" type="presOf" srcId="{F262A1A6-FC85-45E3-9D52-0A997AB4B48A}" destId="{9E3BC796-8A3A-4379-A9C4-0749DBE458D5}" srcOrd="0" destOrd="0" presId="urn:microsoft.com/office/officeart/2005/8/layout/arrow6"/>
    <dgm:cxn modelId="{53F96640-450A-4DF8-9742-8224E427100E}" type="presOf" srcId="{13DFB1BD-A463-4E79-8F00-875F0D29CFF3}" destId="{E0E421D1-B225-4E0A-9348-A6E232B3B448}" srcOrd="0" destOrd="0" presId="urn:microsoft.com/office/officeart/2005/8/layout/arrow6"/>
    <dgm:cxn modelId="{70334B41-BD21-4FF4-AAEB-BFC1E75DC44D}" type="presOf" srcId="{706AEA81-B82A-4752-8832-59C88A1DCF3F}" destId="{1454D90B-D599-4D1D-A83A-439E776FAB62}" srcOrd="0" destOrd="0" presId="urn:microsoft.com/office/officeart/2005/8/layout/arrow6"/>
    <dgm:cxn modelId="{A9EE94AE-7B8D-4E72-AF06-8EDB569F619F}" srcId="{13DFB1BD-A463-4E79-8F00-875F0D29CFF3}" destId="{706AEA81-B82A-4752-8832-59C88A1DCF3F}" srcOrd="1" destOrd="0" parTransId="{823C7E78-1BF2-42FD-933F-B1EDDB2ED3C2}" sibTransId="{14136C1B-CEA7-45C1-89E5-921A2273A5B9}"/>
    <dgm:cxn modelId="{88A1363F-E152-40F9-9EE6-517974775AC1}" type="presParOf" srcId="{E0E421D1-B225-4E0A-9348-A6E232B3B448}" destId="{563FAEA8-C8EB-4706-83F7-02C1C48567A8}" srcOrd="0" destOrd="0" presId="urn:microsoft.com/office/officeart/2005/8/layout/arrow6"/>
    <dgm:cxn modelId="{35692AAB-D062-4497-A249-AC1A85E892AB}" type="presParOf" srcId="{E0E421D1-B225-4E0A-9348-A6E232B3B448}" destId="{9E3BC796-8A3A-4379-A9C4-0749DBE458D5}" srcOrd="1" destOrd="0" presId="urn:microsoft.com/office/officeart/2005/8/layout/arrow6"/>
    <dgm:cxn modelId="{30DD273C-FEA7-4BA3-8969-D49F92FF4128}" type="presParOf" srcId="{E0E421D1-B225-4E0A-9348-A6E232B3B448}" destId="{1454D90B-D599-4D1D-A83A-439E776FAB62}" srcOrd="2" destOrd="0" presId="urn:microsoft.com/office/officeart/2005/8/layout/arrow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B9C6F5-A7CB-4128-A257-1026FC761812}" type="doc">
      <dgm:prSet loTypeId="urn:microsoft.com/office/officeart/2005/8/layout/hProcess10" loCatId="process" qsTypeId="urn:microsoft.com/office/officeart/2005/8/quickstyle/3d4" qsCatId="3D" csTypeId="urn:microsoft.com/office/officeart/2005/8/colors/accent1_2" csCatId="accent1" phldr="1"/>
      <dgm:spPr/>
      <dgm:t>
        <a:bodyPr/>
        <a:lstStyle/>
        <a:p>
          <a:endParaRPr lang="en-US"/>
        </a:p>
      </dgm:t>
    </dgm:pt>
    <dgm:pt modelId="{7B2ADF9A-4213-4881-84C9-85BC0A381EB0}">
      <dgm:prSet phldrT="[Text]"/>
      <dgm:spPr/>
      <dgm:t>
        <a:bodyPr/>
        <a:lstStyle/>
        <a:p>
          <a:r>
            <a:rPr lang="en-US" dirty="0"/>
            <a:t>Before</a:t>
          </a:r>
        </a:p>
      </dgm:t>
    </dgm:pt>
    <dgm:pt modelId="{CAF78B74-817D-4F37-BA8F-FEB17D77D394}" type="parTrans" cxnId="{C36A7D03-93A1-4088-ADE3-61CEB18D083F}">
      <dgm:prSet/>
      <dgm:spPr/>
      <dgm:t>
        <a:bodyPr/>
        <a:lstStyle/>
        <a:p>
          <a:endParaRPr lang="en-US"/>
        </a:p>
      </dgm:t>
    </dgm:pt>
    <dgm:pt modelId="{08D9B49C-FBC0-4CB2-B8AA-E73747979B55}" type="sibTrans" cxnId="{C36A7D03-93A1-4088-ADE3-61CEB18D083F}">
      <dgm:prSet/>
      <dgm:spPr/>
      <dgm:t>
        <a:bodyPr/>
        <a:lstStyle/>
        <a:p>
          <a:endParaRPr lang="en-US"/>
        </a:p>
      </dgm:t>
    </dgm:pt>
    <dgm:pt modelId="{D919AEF3-A23B-4A14-AC87-0ADF3243E973}">
      <dgm:prSet phldrT="[Text]"/>
      <dgm:spPr/>
      <dgm:t>
        <a:bodyPr/>
        <a:lstStyle/>
        <a:p>
          <a:r>
            <a:rPr lang="en-US" dirty="0"/>
            <a:t>During</a:t>
          </a:r>
        </a:p>
      </dgm:t>
    </dgm:pt>
    <dgm:pt modelId="{A3167684-2CAD-418F-81EA-ADE46DC100D5}" type="parTrans" cxnId="{7D1CA4B2-FCE1-4EB8-9C1C-AD3BE4A06468}">
      <dgm:prSet/>
      <dgm:spPr/>
      <dgm:t>
        <a:bodyPr/>
        <a:lstStyle/>
        <a:p>
          <a:endParaRPr lang="en-US"/>
        </a:p>
      </dgm:t>
    </dgm:pt>
    <dgm:pt modelId="{C2DC4EF0-E3C8-4637-B311-45AC0412CC78}" type="sibTrans" cxnId="{7D1CA4B2-FCE1-4EB8-9C1C-AD3BE4A06468}">
      <dgm:prSet/>
      <dgm:spPr/>
      <dgm:t>
        <a:bodyPr/>
        <a:lstStyle/>
        <a:p>
          <a:endParaRPr lang="en-US"/>
        </a:p>
      </dgm:t>
    </dgm:pt>
    <dgm:pt modelId="{D8CB07F8-0425-4911-86BC-65D43683D5B6}">
      <dgm:prSet phldrT="[Text]"/>
      <dgm:spPr/>
      <dgm:t>
        <a:bodyPr/>
        <a:lstStyle/>
        <a:p>
          <a:r>
            <a:rPr lang="en-US" dirty="0"/>
            <a:t>DEATH</a:t>
          </a:r>
        </a:p>
      </dgm:t>
    </dgm:pt>
    <dgm:pt modelId="{5F915B45-019E-4699-8C95-B67867A7561E}" type="parTrans" cxnId="{DC8D04DE-2963-497C-A5DD-CB7312C3D1C5}">
      <dgm:prSet/>
      <dgm:spPr/>
      <dgm:t>
        <a:bodyPr/>
        <a:lstStyle/>
        <a:p>
          <a:endParaRPr lang="en-US"/>
        </a:p>
      </dgm:t>
    </dgm:pt>
    <dgm:pt modelId="{381B4CD0-60B8-46CD-AF4D-3BF4295699FD}" type="sibTrans" cxnId="{DC8D04DE-2963-497C-A5DD-CB7312C3D1C5}">
      <dgm:prSet/>
      <dgm:spPr/>
      <dgm:t>
        <a:bodyPr/>
        <a:lstStyle/>
        <a:p>
          <a:endParaRPr lang="en-US"/>
        </a:p>
      </dgm:t>
    </dgm:pt>
    <dgm:pt modelId="{900CDA4F-931F-4DF4-A93E-186B63A49402}" type="pres">
      <dgm:prSet presAssocID="{CAB9C6F5-A7CB-4128-A257-1026FC761812}" presName="Name0" presStyleCnt="0">
        <dgm:presLayoutVars>
          <dgm:dir/>
          <dgm:resizeHandles val="exact"/>
        </dgm:presLayoutVars>
      </dgm:prSet>
      <dgm:spPr/>
    </dgm:pt>
    <dgm:pt modelId="{221B8C0F-9802-45D1-980E-26D90ABAA6B3}" type="pres">
      <dgm:prSet presAssocID="{7B2ADF9A-4213-4881-84C9-85BC0A381EB0}" presName="composite" presStyleCnt="0"/>
      <dgm:spPr/>
    </dgm:pt>
    <dgm:pt modelId="{61E39142-7D7A-4A79-AA60-76331B63A4A1}" type="pres">
      <dgm:prSet presAssocID="{7B2ADF9A-4213-4881-84C9-85BC0A381EB0}" presName="imagSh" presStyleLbl="bgImgPlace1" presStyleIdx="0" presStyleCnt="3"/>
      <dgm:spPr>
        <a:blipFill rotWithShape="1">
          <a:blip xmlns:r="http://schemas.openxmlformats.org/officeDocument/2006/relationships" r:embed="rId1"/>
          <a:srcRect/>
          <a:stretch>
            <a:fillRect t="-9000" b="-9000"/>
          </a:stretch>
        </a:blipFill>
      </dgm:spPr>
    </dgm:pt>
    <dgm:pt modelId="{3307686B-1D23-442D-9A03-F3F73A4AFCCD}" type="pres">
      <dgm:prSet presAssocID="{7B2ADF9A-4213-4881-84C9-85BC0A381EB0}" presName="txNode" presStyleLbl="node1" presStyleIdx="0" presStyleCnt="3" custScaleY="30305" custLinFactNeighborX="-89" custLinFactNeighborY="4716">
        <dgm:presLayoutVars>
          <dgm:bulletEnabled val="1"/>
        </dgm:presLayoutVars>
      </dgm:prSet>
      <dgm:spPr/>
    </dgm:pt>
    <dgm:pt modelId="{B4E89CAC-1056-4308-8386-704E26168659}" type="pres">
      <dgm:prSet presAssocID="{08D9B49C-FBC0-4CB2-B8AA-E73747979B55}" presName="sibTrans" presStyleLbl="sibTrans2D1" presStyleIdx="0" presStyleCnt="2"/>
      <dgm:spPr/>
    </dgm:pt>
    <dgm:pt modelId="{4473BFAF-4C6E-4ED6-AB5F-E4F9703537AF}" type="pres">
      <dgm:prSet presAssocID="{08D9B49C-FBC0-4CB2-B8AA-E73747979B55}" presName="connTx" presStyleLbl="sibTrans2D1" presStyleIdx="0" presStyleCnt="2"/>
      <dgm:spPr/>
    </dgm:pt>
    <dgm:pt modelId="{F939B9FF-9781-422D-BF69-CF561030903A}" type="pres">
      <dgm:prSet presAssocID="{D919AEF3-A23B-4A14-AC87-0ADF3243E973}" presName="composite" presStyleCnt="0"/>
      <dgm:spPr/>
    </dgm:pt>
    <dgm:pt modelId="{D9C9470E-5930-4B0A-99B0-6A5A958ADF9A}" type="pres">
      <dgm:prSet presAssocID="{D919AEF3-A23B-4A14-AC87-0ADF3243E973}" presName="imagSh" presStyleLbl="bgImgPlace1" presStyleIdx="1" presStyleCnt="3"/>
      <dgm:spPr>
        <a:blipFill rotWithShape="1">
          <a:blip xmlns:r="http://schemas.openxmlformats.org/officeDocument/2006/relationships" r:embed="rId2"/>
          <a:srcRect/>
          <a:stretch>
            <a:fillRect l="-36000" r="-36000"/>
          </a:stretch>
        </a:blipFill>
      </dgm:spPr>
    </dgm:pt>
    <dgm:pt modelId="{4B2189C5-C852-4BFE-B91E-4E61D1BA732F}" type="pres">
      <dgm:prSet presAssocID="{D919AEF3-A23B-4A14-AC87-0ADF3243E973}" presName="txNode" presStyleLbl="node1" presStyleIdx="1" presStyleCnt="3" custScaleY="29137" custLinFactNeighborX="-602" custLinFactNeighborY="4716">
        <dgm:presLayoutVars>
          <dgm:bulletEnabled val="1"/>
        </dgm:presLayoutVars>
      </dgm:prSet>
      <dgm:spPr/>
    </dgm:pt>
    <dgm:pt modelId="{6C805311-CE7C-4BD0-802A-BCE68ACF6922}" type="pres">
      <dgm:prSet presAssocID="{C2DC4EF0-E3C8-4637-B311-45AC0412CC78}" presName="sibTrans" presStyleLbl="sibTrans2D1" presStyleIdx="1" presStyleCnt="2"/>
      <dgm:spPr/>
    </dgm:pt>
    <dgm:pt modelId="{49C9FB49-85CA-459E-AB9B-F2E47040E2FE}" type="pres">
      <dgm:prSet presAssocID="{C2DC4EF0-E3C8-4637-B311-45AC0412CC78}" presName="connTx" presStyleLbl="sibTrans2D1" presStyleIdx="1" presStyleCnt="2"/>
      <dgm:spPr/>
    </dgm:pt>
    <dgm:pt modelId="{63CB0DDC-452A-49EF-A842-E99F0C7AA4AB}" type="pres">
      <dgm:prSet presAssocID="{D8CB07F8-0425-4911-86BC-65D43683D5B6}" presName="composite" presStyleCnt="0"/>
      <dgm:spPr/>
    </dgm:pt>
    <dgm:pt modelId="{74C5DF9A-774A-40C0-8439-7CA5A1055EBF}" type="pres">
      <dgm:prSet presAssocID="{D8CB07F8-0425-4911-86BC-65D43683D5B6}" presName="imagSh" presStyleLbl="bgImgPlace1" presStyleIdx="2" presStyleCnt="3"/>
      <dgm:spPr>
        <a:blipFill rotWithShape="1">
          <a:blip xmlns:r="http://schemas.openxmlformats.org/officeDocument/2006/relationships" r:embed="rId3"/>
          <a:srcRect/>
          <a:stretch>
            <a:fillRect l="-53000" r="-53000"/>
          </a:stretch>
        </a:blipFill>
      </dgm:spPr>
    </dgm:pt>
    <dgm:pt modelId="{C127919B-ED56-4263-B762-4FF962466C98}" type="pres">
      <dgm:prSet presAssocID="{D8CB07F8-0425-4911-86BC-65D43683D5B6}" presName="txNode" presStyleLbl="node1" presStyleIdx="2" presStyleCnt="3" custScaleY="29425" custLinFactNeighborX="1899" custLinFactNeighborY="4716">
        <dgm:presLayoutVars>
          <dgm:bulletEnabled val="1"/>
        </dgm:presLayoutVars>
      </dgm:prSet>
      <dgm:spPr/>
    </dgm:pt>
  </dgm:ptLst>
  <dgm:cxnLst>
    <dgm:cxn modelId="{C36A7D03-93A1-4088-ADE3-61CEB18D083F}" srcId="{CAB9C6F5-A7CB-4128-A257-1026FC761812}" destId="{7B2ADF9A-4213-4881-84C9-85BC0A381EB0}" srcOrd="0" destOrd="0" parTransId="{CAF78B74-817D-4F37-BA8F-FEB17D77D394}" sibTransId="{08D9B49C-FBC0-4CB2-B8AA-E73747979B55}"/>
    <dgm:cxn modelId="{18717A18-080B-4A62-B641-5CCDF77B4591}" type="presOf" srcId="{D919AEF3-A23B-4A14-AC87-0ADF3243E973}" destId="{4B2189C5-C852-4BFE-B91E-4E61D1BA732F}" srcOrd="0" destOrd="0" presId="urn:microsoft.com/office/officeart/2005/8/layout/hProcess10"/>
    <dgm:cxn modelId="{028DA327-43B9-4D92-A18B-FE797BEEAA1D}" type="presOf" srcId="{08D9B49C-FBC0-4CB2-B8AA-E73747979B55}" destId="{4473BFAF-4C6E-4ED6-AB5F-E4F9703537AF}" srcOrd="1" destOrd="0" presId="urn:microsoft.com/office/officeart/2005/8/layout/hProcess10"/>
    <dgm:cxn modelId="{EDD63F38-9976-40F5-9CCF-4F125CCF2923}" type="presOf" srcId="{7B2ADF9A-4213-4881-84C9-85BC0A381EB0}" destId="{3307686B-1D23-442D-9A03-F3F73A4AFCCD}" srcOrd="0" destOrd="0" presId="urn:microsoft.com/office/officeart/2005/8/layout/hProcess10"/>
    <dgm:cxn modelId="{4DFEF792-A4A4-437F-B3CE-77CF75FB9F41}" type="presOf" srcId="{D8CB07F8-0425-4911-86BC-65D43683D5B6}" destId="{C127919B-ED56-4263-B762-4FF962466C98}" srcOrd="0" destOrd="0" presId="urn:microsoft.com/office/officeart/2005/8/layout/hProcess10"/>
    <dgm:cxn modelId="{7D1CA4B2-FCE1-4EB8-9C1C-AD3BE4A06468}" srcId="{CAB9C6F5-A7CB-4128-A257-1026FC761812}" destId="{D919AEF3-A23B-4A14-AC87-0ADF3243E973}" srcOrd="1" destOrd="0" parTransId="{A3167684-2CAD-418F-81EA-ADE46DC100D5}" sibTransId="{C2DC4EF0-E3C8-4637-B311-45AC0412CC78}"/>
    <dgm:cxn modelId="{C0780BC1-DF8D-41AD-BA29-17E3045126BF}" type="presOf" srcId="{08D9B49C-FBC0-4CB2-B8AA-E73747979B55}" destId="{B4E89CAC-1056-4308-8386-704E26168659}" srcOrd="0" destOrd="0" presId="urn:microsoft.com/office/officeart/2005/8/layout/hProcess10"/>
    <dgm:cxn modelId="{4163DDCF-4CC6-4403-9EF7-9648FDAC8F3A}" type="presOf" srcId="{CAB9C6F5-A7CB-4128-A257-1026FC761812}" destId="{900CDA4F-931F-4DF4-A93E-186B63A49402}" srcOrd="0" destOrd="0" presId="urn:microsoft.com/office/officeart/2005/8/layout/hProcess10"/>
    <dgm:cxn modelId="{DC8D04DE-2963-497C-A5DD-CB7312C3D1C5}" srcId="{CAB9C6F5-A7CB-4128-A257-1026FC761812}" destId="{D8CB07F8-0425-4911-86BC-65D43683D5B6}" srcOrd="2" destOrd="0" parTransId="{5F915B45-019E-4699-8C95-B67867A7561E}" sibTransId="{381B4CD0-60B8-46CD-AF4D-3BF4295699FD}"/>
    <dgm:cxn modelId="{997DE7EC-EB5D-45D2-B837-61917EBB866D}" type="presOf" srcId="{C2DC4EF0-E3C8-4637-B311-45AC0412CC78}" destId="{6C805311-CE7C-4BD0-802A-BCE68ACF6922}" srcOrd="0" destOrd="0" presId="urn:microsoft.com/office/officeart/2005/8/layout/hProcess10"/>
    <dgm:cxn modelId="{273EB9FC-E32F-4E9D-AE84-AB958C012C51}" type="presOf" srcId="{C2DC4EF0-E3C8-4637-B311-45AC0412CC78}" destId="{49C9FB49-85CA-459E-AB9B-F2E47040E2FE}" srcOrd="1" destOrd="0" presId="urn:microsoft.com/office/officeart/2005/8/layout/hProcess10"/>
    <dgm:cxn modelId="{4B70F307-82A8-40C7-8036-C5753E99CEF1}" type="presParOf" srcId="{900CDA4F-931F-4DF4-A93E-186B63A49402}" destId="{221B8C0F-9802-45D1-980E-26D90ABAA6B3}" srcOrd="0" destOrd="0" presId="urn:microsoft.com/office/officeart/2005/8/layout/hProcess10"/>
    <dgm:cxn modelId="{03C84193-64C7-4278-B73D-2F7CB2EE21B3}" type="presParOf" srcId="{221B8C0F-9802-45D1-980E-26D90ABAA6B3}" destId="{61E39142-7D7A-4A79-AA60-76331B63A4A1}" srcOrd="0" destOrd="0" presId="urn:microsoft.com/office/officeart/2005/8/layout/hProcess10"/>
    <dgm:cxn modelId="{7DE8F59D-3C68-40A3-8D17-40BD429EBB16}" type="presParOf" srcId="{221B8C0F-9802-45D1-980E-26D90ABAA6B3}" destId="{3307686B-1D23-442D-9A03-F3F73A4AFCCD}" srcOrd="1" destOrd="0" presId="urn:microsoft.com/office/officeart/2005/8/layout/hProcess10"/>
    <dgm:cxn modelId="{B04F0BD6-08B7-4F99-8FFB-78AF7A547CFA}" type="presParOf" srcId="{900CDA4F-931F-4DF4-A93E-186B63A49402}" destId="{B4E89CAC-1056-4308-8386-704E26168659}" srcOrd="1" destOrd="0" presId="urn:microsoft.com/office/officeart/2005/8/layout/hProcess10"/>
    <dgm:cxn modelId="{779645C0-9E4E-47BF-A991-E86E0B5945C3}" type="presParOf" srcId="{B4E89CAC-1056-4308-8386-704E26168659}" destId="{4473BFAF-4C6E-4ED6-AB5F-E4F9703537AF}" srcOrd="0" destOrd="0" presId="urn:microsoft.com/office/officeart/2005/8/layout/hProcess10"/>
    <dgm:cxn modelId="{17D402D4-F780-4E7F-BC85-54028379A37E}" type="presParOf" srcId="{900CDA4F-931F-4DF4-A93E-186B63A49402}" destId="{F939B9FF-9781-422D-BF69-CF561030903A}" srcOrd="2" destOrd="0" presId="urn:microsoft.com/office/officeart/2005/8/layout/hProcess10"/>
    <dgm:cxn modelId="{AF93DC15-0B6D-4595-8A88-0CBDE20A9511}" type="presParOf" srcId="{F939B9FF-9781-422D-BF69-CF561030903A}" destId="{D9C9470E-5930-4B0A-99B0-6A5A958ADF9A}" srcOrd="0" destOrd="0" presId="urn:microsoft.com/office/officeart/2005/8/layout/hProcess10"/>
    <dgm:cxn modelId="{63A32581-5A9F-4224-822D-839C4C0DAECE}" type="presParOf" srcId="{F939B9FF-9781-422D-BF69-CF561030903A}" destId="{4B2189C5-C852-4BFE-B91E-4E61D1BA732F}" srcOrd="1" destOrd="0" presId="urn:microsoft.com/office/officeart/2005/8/layout/hProcess10"/>
    <dgm:cxn modelId="{B349D00A-F911-417F-B1C5-0C7CA35AC9E8}" type="presParOf" srcId="{900CDA4F-931F-4DF4-A93E-186B63A49402}" destId="{6C805311-CE7C-4BD0-802A-BCE68ACF6922}" srcOrd="3" destOrd="0" presId="urn:microsoft.com/office/officeart/2005/8/layout/hProcess10"/>
    <dgm:cxn modelId="{74794E3A-BFC3-4BAF-8D1A-9EFF6D8044D3}" type="presParOf" srcId="{6C805311-CE7C-4BD0-802A-BCE68ACF6922}" destId="{49C9FB49-85CA-459E-AB9B-F2E47040E2FE}" srcOrd="0" destOrd="0" presId="urn:microsoft.com/office/officeart/2005/8/layout/hProcess10"/>
    <dgm:cxn modelId="{709EC0D8-FA31-4E2A-8468-E34E4AC534B5}" type="presParOf" srcId="{900CDA4F-931F-4DF4-A93E-186B63A49402}" destId="{63CB0DDC-452A-49EF-A842-E99F0C7AA4AB}" srcOrd="4" destOrd="0" presId="urn:microsoft.com/office/officeart/2005/8/layout/hProcess10"/>
    <dgm:cxn modelId="{EBB00E7A-0D14-4361-8C11-43F285F9DBEC}" type="presParOf" srcId="{63CB0DDC-452A-49EF-A842-E99F0C7AA4AB}" destId="{74C5DF9A-774A-40C0-8439-7CA5A1055EBF}" srcOrd="0" destOrd="0" presId="urn:microsoft.com/office/officeart/2005/8/layout/hProcess10"/>
    <dgm:cxn modelId="{3C789395-FE75-4281-BAA7-E3D7A98AC6A7}" type="presParOf" srcId="{63CB0DDC-452A-49EF-A842-E99F0C7AA4AB}" destId="{C127919B-ED56-4263-B762-4FF962466C98}"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C21667-B74F-44B3-AC53-B62B8AEB3137}" type="doc">
      <dgm:prSet loTypeId="urn:microsoft.com/office/officeart/2005/8/layout/bProcess3" loCatId="process" qsTypeId="urn:microsoft.com/office/officeart/2005/8/quickstyle/3d4" qsCatId="3D" csTypeId="urn:microsoft.com/office/officeart/2005/8/colors/accent1_2" csCatId="accent1" phldr="1"/>
      <dgm:spPr/>
      <dgm:t>
        <a:bodyPr/>
        <a:lstStyle/>
        <a:p>
          <a:endParaRPr lang="en-US"/>
        </a:p>
      </dgm:t>
    </dgm:pt>
    <dgm:pt modelId="{D9B62DFA-6D0E-4F05-8E1C-E18D6B1E018D}">
      <dgm:prSet phldrT="[Text]" custT="1"/>
      <dgm:spPr/>
      <dgm:t>
        <a:bodyPr/>
        <a:lstStyle/>
        <a:p>
          <a:r>
            <a:rPr lang="en-US" sz="2800" dirty="0">
              <a:effectLst>
                <a:outerShdw blurRad="38100" dist="38100" dir="2700000" algn="tl">
                  <a:srgbClr val="000000">
                    <a:alpha val="43137"/>
                  </a:srgbClr>
                </a:outerShdw>
              </a:effectLst>
            </a:rPr>
            <a:t>Internal</a:t>
          </a:r>
        </a:p>
      </dgm:t>
    </dgm:pt>
    <dgm:pt modelId="{E8F10DE8-55F5-4573-8ED1-8DF0EFD15081}" type="parTrans" cxnId="{8185D2EB-F7EA-4B63-A75B-FB099ADEAC5E}">
      <dgm:prSet/>
      <dgm:spPr/>
      <dgm:t>
        <a:bodyPr/>
        <a:lstStyle/>
        <a:p>
          <a:endParaRPr lang="en-US" sz="4000">
            <a:effectLst>
              <a:outerShdw blurRad="38100" dist="38100" dir="2700000" algn="tl">
                <a:srgbClr val="000000">
                  <a:alpha val="43137"/>
                </a:srgbClr>
              </a:outerShdw>
            </a:effectLst>
          </a:endParaRPr>
        </a:p>
      </dgm:t>
    </dgm:pt>
    <dgm:pt modelId="{ABBADE84-E51E-4E5C-85B2-2E29E5FA0685}" type="sibTrans" cxnId="{8185D2EB-F7EA-4B63-A75B-FB099ADEAC5E}">
      <dgm:prSet custT="1"/>
      <dgm:spPr/>
      <dgm:t>
        <a:bodyPr/>
        <a:lstStyle/>
        <a:p>
          <a:endParaRPr lang="en-US" sz="4000">
            <a:effectLst>
              <a:outerShdw blurRad="38100" dist="38100" dir="2700000" algn="tl">
                <a:srgbClr val="000000">
                  <a:alpha val="43137"/>
                </a:srgbClr>
              </a:outerShdw>
            </a:effectLst>
          </a:endParaRPr>
        </a:p>
      </dgm:t>
    </dgm:pt>
    <dgm:pt modelId="{F4ED47C0-49CD-4922-BE1C-A9EA2BF24256}">
      <dgm:prSet phldrT="[Text]" custT="1"/>
      <dgm:spPr/>
      <dgm:t>
        <a:bodyPr/>
        <a:lstStyle/>
        <a:p>
          <a:r>
            <a:rPr lang="en-US" sz="2800" dirty="0" err="1">
              <a:effectLst>
                <a:outerShdw blurRad="38100" dist="38100" dir="2700000" algn="tl">
                  <a:srgbClr val="000000">
                    <a:alpha val="43137"/>
                  </a:srgbClr>
                </a:outerShdw>
              </a:effectLst>
            </a:rPr>
            <a:t>Irrev-ocable</a:t>
          </a:r>
          <a:endParaRPr lang="en-US" sz="2800" dirty="0">
            <a:effectLst>
              <a:outerShdw blurRad="38100" dist="38100" dir="2700000" algn="tl">
                <a:srgbClr val="000000">
                  <a:alpha val="43137"/>
                </a:srgbClr>
              </a:outerShdw>
            </a:effectLst>
          </a:endParaRPr>
        </a:p>
      </dgm:t>
    </dgm:pt>
    <dgm:pt modelId="{920A910E-69EF-410F-9863-20DCD601A220}" type="parTrans" cxnId="{E653FA15-70AB-4949-B981-F84CC201F9C2}">
      <dgm:prSet/>
      <dgm:spPr/>
      <dgm:t>
        <a:bodyPr/>
        <a:lstStyle/>
        <a:p>
          <a:endParaRPr lang="en-US" sz="4000">
            <a:effectLst>
              <a:outerShdw blurRad="38100" dist="38100" dir="2700000" algn="tl">
                <a:srgbClr val="000000">
                  <a:alpha val="43137"/>
                </a:srgbClr>
              </a:outerShdw>
            </a:effectLst>
          </a:endParaRPr>
        </a:p>
      </dgm:t>
    </dgm:pt>
    <dgm:pt modelId="{271C5AE2-2B86-4994-907A-3860793BF62D}" type="sibTrans" cxnId="{E653FA15-70AB-4949-B981-F84CC201F9C2}">
      <dgm:prSet custT="1"/>
      <dgm:spPr/>
      <dgm:t>
        <a:bodyPr/>
        <a:lstStyle/>
        <a:p>
          <a:endParaRPr lang="en-US" sz="4000">
            <a:effectLst>
              <a:outerShdw blurRad="38100" dist="38100" dir="2700000" algn="tl">
                <a:srgbClr val="000000">
                  <a:alpha val="43137"/>
                </a:srgbClr>
              </a:outerShdw>
            </a:effectLst>
          </a:endParaRPr>
        </a:p>
      </dgm:t>
    </dgm:pt>
    <dgm:pt modelId="{BE61C4C1-2490-4740-AD50-1268114B1CD5}">
      <dgm:prSet phldrT="[Text]" custT="1"/>
      <dgm:spPr/>
      <dgm:t>
        <a:bodyPr/>
        <a:lstStyle/>
        <a:p>
          <a:r>
            <a:rPr lang="en-US" sz="2800" dirty="0">
              <a:effectLst>
                <a:outerShdw blurRad="38100" dist="38100" dir="2700000" algn="tl">
                  <a:srgbClr val="000000">
                    <a:alpha val="43137"/>
                  </a:srgbClr>
                </a:outerShdw>
              </a:effectLst>
            </a:rPr>
            <a:t>Eternal</a:t>
          </a:r>
        </a:p>
      </dgm:t>
    </dgm:pt>
    <dgm:pt modelId="{F626BAD2-1943-4C21-B59B-7343F390C14C}" type="parTrans" cxnId="{65623062-B6E1-4DFA-B19C-8BAADA4949AB}">
      <dgm:prSet/>
      <dgm:spPr/>
      <dgm:t>
        <a:bodyPr/>
        <a:lstStyle/>
        <a:p>
          <a:endParaRPr lang="en-US" sz="4000">
            <a:effectLst>
              <a:outerShdw blurRad="38100" dist="38100" dir="2700000" algn="tl">
                <a:srgbClr val="000000">
                  <a:alpha val="43137"/>
                </a:srgbClr>
              </a:outerShdw>
            </a:effectLst>
          </a:endParaRPr>
        </a:p>
      </dgm:t>
    </dgm:pt>
    <dgm:pt modelId="{536FE651-DEB5-4414-8249-DBABA490CFDA}" type="sibTrans" cxnId="{65623062-B6E1-4DFA-B19C-8BAADA4949AB}">
      <dgm:prSet/>
      <dgm:spPr/>
      <dgm:t>
        <a:bodyPr/>
        <a:lstStyle/>
        <a:p>
          <a:endParaRPr lang="en-US" sz="4000">
            <a:effectLst>
              <a:outerShdw blurRad="38100" dist="38100" dir="2700000" algn="tl">
                <a:srgbClr val="000000">
                  <a:alpha val="43137"/>
                </a:srgbClr>
              </a:outerShdw>
            </a:effectLst>
          </a:endParaRPr>
        </a:p>
      </dgm:t>
    </dgm:pt>
    <dgm:pt modelId="{E908C231-FC60-4A49-885F-4F2548D2C5BD}" type="pres">
      <dgm:prSet presAssocID="{35C21667-B74F-44B3-AC53-B62B8AEB3137}" presName="Name0" presStyleCnt="0">
        <dgm:presLayoutVars>
          <dgm:dir/>
          <dgm:resizeHandles val="exact"/>
        </dgm:presLayoutVars>
      </dgm:prSet>
      <dgm:spPr/>
    </dgm:pt>
    <dgm:pt modelId="{3ED8AB74-11E6-4F4C-ACEC-8BAD465E7B77}" type="pres">
      <dgm:prSet presAssocID="{D9B62DFA-6D0E-4F05-8E1C-E18D6B1E018D}" presName="node" presStyleLbl="node1" presStyleIdx="0" presStyleCnt="3">
        <dgm:presLayoutVars>
          <dgm:bulletEnabled val="1"/>
        </dgm:presLayoutVars>
      </dgm:prSet>
      <dgm:spPr/>
    </dgm:pt>
    <dgm:pt modelId="{2477D554-B3B9-4F42-A1CE-C4451B14D352}" type="pres">
      <dgm:prSet presAssocID="{ABBADE84-E51E-4E5C-85B2-2E29E5FA0685}" presName="sibTrans" presStyleLbl="sibTrans1D1" presStyleIdx="0" presStyleCnt="2"/>
      <dgm:spPr/>
    </dgm:pt>
    <dgm:pt modelId="{53302828-A425-426B-ACD2-902BFB4CF9DA}" type="pres">
      <dgm:prSet presAssocID="{ABBADE84-E51E-4E5C-85B2-2E29E5FA0685}" presName="connectorText" presStyleLbl="sibTrans1D1" presStyleIdx="0" presStyleCnt="2"/>
      <dgm:spPr/>
    </dgm:pt>
    <dgm:pt modelId="{F1EFC4E4-FF31-463A-8E4D-E3746AB5C83A}" type="pres">
      <dgm:prSet presAssocID="{F4ED47C0-49CD-4922-BE1C-A9EA2BF24256}" presName="node" presStyleLbl="node1" presStyleIdx="1" presStyleCnt="3">
        <dgm:presLayoutVars>
          <dgm:bulletEnabled val="1"/>
        </dgm:presLayoutVars>
      </dgm:prSet>
      <dgm:spPr/>
    </dgm:pt>
    <dgm:pt modelId="{B387A607-6E87-48A7-91AD-62A9F1DB3EDE}" type="pres">
      <dgm:prSet presAssocID="{271C5AE2-2B86-4994-907A-3860793BF62D}" presName="sibTrans" presStyleLbl="sibTrans1D1" presStyleIdx="1" presStyleCnt="2"/>
      <dgm:spPr/>
    </dgm:pt>
    <dgm:pt modelId="{04455217-1B44-4108-B981-69CE795E35C0}" type="pres">
      <dgm:prSet presAssocID="{271C5AE2-2B86-4994-907A-3860793BF62D}" presName="connectorText" presStyleLbl="sibTrans1D1" presStyleIdx="1" presStyleCnt="2"/>
      <dgm:spPr/>
    </dgm:pt>
    <dgm:pt modelId="{6D05B437-0FBE-465C-B54A-DD42EF809522}" type="pres">
      <dgm:prSet presAssocID="{BE61C4C1-2490-4740-AD50-1268114B1CD5}" presName="node" presStyleLbl="node1" presStyleIdx="2" presStyleCnt="3">
        <dgm:presLayoutVars>
          <dgm:bulletEnabled val="1"/>
        </dgm:presLayoutVars>
      </dgm:prSet>
      <dgm:spPr/>
    </dgm:pt>
  </dgm:ptLst>
  <dgm:cxnLst>
    <dgm:cxn modelId="{2A289B07-AEB9-48F1-BBD6-48A86511B38D}" type="presOf" srcId="{ABBADE84-E51E-4E5C-85B2-2E29E5FA0685}" destId="{2477D554-B3B9-4F42-A1CE-C4451B14D352}" srcOrd="0" destOrd="0" presId="urn:microsoft.com/office/officeart/2005/8/layout/bProcess3"/>
    <dgm:cxn modelId="{E653FA15-70AB-4949-B981-F84CC201F9C2}" srcId="{35C21667-B74F-44B3-AC53-B62B8AEB3137}" destId="{F4ED47C0-49CD-4922-BE1C-A9EA2BF24256}" srcOrd="1" destOrd="0" parTransId="{920A910E-69EF-410F-9863-20DCD601A220}" sibTransId="{271C5AE2-2B86-4994-907A-3860793BF62D}"/>
    <dgm:cxn modelId="{B30D201B-D93F-4631-9FC7-E63266567906}" type="presOf" srcId="{271C5AE2-2B86-4994-907A-3860793BF62D}" destId="{04455217-1B44-4108-B981-69CE795E35C0}" srcOrd="1" destOrd="0" presId="urn:microsoft.com/office/officeart/2005/8/layout/bProcess3"/>
    <dgm:cxn modelId="{65623062-B6E1-4DFA-B19C-8BAADA4949AB}" srcId="{35C21667-B74F-44B3-AC53-B62B8AEB3137}" destId="{BE61C4C1-2490-4740-AD50-1268114B1CD5}" srcOrd="2" destOrd="0" parTransId="{F626BAD2-1943-4C21-B59B-7343F390C14C}" sibTransId="{536FE651-DEB5-4414-8249-DBABA490CFDA}"/>
    <dgm:cxn modelId="{3675ED55-6554-43CE-A9E1-EA6B041DE1AF}" type="presOf" srcId="{F4ED47C0-49CD-4922-BE1C-A9EA2BF24256}" destId="{F1EFC4E4-FF31-463A-8E4D-E3746AB5C83A}" srcOrd="0" destOrd="0" presId="urn:microsoft.com/office/officeart/2005/8/layout/bProcess3"/>
    <dgm:cxn modelId="{A495A179-6DFB-4ADD-AC5E-3A2B07814B9E}" type="presOf" srcId="{BE61C4C1-2490-4740-AD50-1268114B1CD5}" destId="{6D05B437-0FBE-465C-B54A-DD42EF809522}" srcOrd="0" destOrd="0" presId="urn:microsoft.com/office/officeart/2005/8/layout/bProcess3"/>
    <dgm:cxn modelId="{0D172885-99B3-424F-BB8D-26A80781F60B}" type="presOf" srcId="{271C5AE2-2B86-4994-907A-3860793BF62D}" destId="{B387A607-6E87-48A7-91AD-62A9F1DB3EDE}" srcOrd="0" destOrd="0" presId="urn:microsoft.com/office/officeart/2005/8/layout/bProcess3"/>
    <dgm:cxn modelId="{30A6EDC2-0066-4F19-AE7B-EEBEA60D981D}" type="presOf" srcId="{ABBADE84-E51E-4E5C-85B2-2E29E5FA0685}" destId="{53302828-A425-426B-ACD2-902BFB4CF9DA}" srcOrd="1" destOrd="0" presId="urn:microsoft.com/office/officeart/2005/8/layout/bProcess3"/>
    <dgm:cxn modelId="{8185D2EB-F7EA-4B63-A75B-FB099ADEAC5E}" srcId="{35C21667-B74F-44B3-AC53-B62B8AEB3137}" destId="{D9B62DFA-6D0E-4F05-8E1C-E18D6B1E018D}" srcOrd="0" destOrd="0" parTransId="{E8F10DE8-55F5-4573-8ED1-8DF0EFD15081}" sibTransId="{ABBADE84-E51E-4E5C-85B2-2E29E5FA0685}"/>
    <dgm:cxn modelId="{A7BCD0ED-CF6D-4217-859F-B549D3C5F1F9}" type="presOf" srcId="{D9B62DFA-6D0E-4F05-8E1C-E18D6B1E018D}" destId="{3ED8AB74-11E6-4F4C-ACEC-8BAD465E7B77}" srcOrd="0" destOrd="0" presId="urn:microsoft.com/office/officeart/2005/8/layout/bProcess3"/>
    <dgm:cxn modelId="{FAFCDCFA-C290-4CBC-96DC-0E0657B99775}" type="presOf" srcId="{35C21667-B74F-44B3-AC53-B62B8AEB3137}" destId="{E908C231-FC60-4A49-885F-4F2548D2C5BD}" srcOrd="0" destOrd="0" presId="urn:microsoft.com/office/officeart/2005/8/layout/bProcess3"/>
    <dgm:cxn modelId="{E0FFCA51-E6A1-4DB1-9133-5D9E997CEB97}" type="presParOf" srcId="{E908C231-FC60-4A49-885F-4F2548D2C5BD}" destId="{3ED8AB74-11E6-4F4C-ACEC-8BAD465E7B77}" srcOrd="0" destOrd="0" presId="urn:microsoft.com/office/officeart/2005/8/layout/bProcess3"/>
    <dgm:cxn modelId="{64487039-7D98-4DD8-8E04-51519DB50226}" type="presParOf" srcId="{E908C231-FC60-4A49-885F-4F2548D2C5BD}" destId="{2477D554-B3B9-4F42-A1CE-C4451B14D352}" srcOrd="1" destOrd="0" presId="urn:microsoft.com/office/officeart/2005/8/layout/bProcess3"/>
    <dgm:cxn modelId="{7BEE2090-7BBC-4756-9390-950412315DCE}" type="presParOf" srcId="{2477D554-B3B9-4F42-A1CE-C4451B14D352}" destId="{53302828-A425-426B-ACD2-902BFB4CF9DA}" srcOrd="0" destOrd="0" presId="urn:microsoft.com/office/officeart/2005/8/layout/bProcess3"/>
    <dgm:cxn modelId="{EF4D9E42-B8D3-4513-BF09-94110422B1F1}" type="presParOf" srcId="{E908C231-FC60-4A49-885F-4F2548D2C5BD}" destId="{F1EFC4E4-FF31-463A-8E4D-E3746AB5C83A}" srcOrd="2" destOrd="0" presId="urn:microsoft.com/office/officeart/2005/8/layout/bProcess3"/>
    <dgm:cxn modelId="{80132CBD-BC3E-4FB8-934A-4A0C286FCCEB}" type="presParOf" srcId="{E908C231-FC60-4A49-885F-4F2548D2C5BD}" destId="{B387A607-6E87-48A7-91AD-62A9F1DB3EDE}" srcOrd="3" destOrd="0" presId="urn:microsoft.com/office/officeart/2005/8/layout/bProcess3"/>
    <dgm:cxn modelId="{9F48813F-7046-4AC7-9D80-94B2391244EE}" type="presParOf" srcId="{B387A607-6E87-48A7-91AD-62A9F1DB3EDE}" destId="{04455217-1B44-4108-B981-69CE795E35C0}" srcOrd="0" destOrd="0" presId="urn:microsoft.com/office/officeart/2005/8/layout/bProcess3"/>
    <dgm:cxn modelId="{20ECB213-FBAD-4A74-A9C6-48D00094C027}" type="presParOf" srcId="{E908C231-FC60-4A49-885F-4F2548D2C5BD}" destId="{6D05B437-0FBE-465C-B54A-DD42EF809522}" srcOrd="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F0A7BF-E4AC-4063-8118-3E820F7C4F7F}" type="doc">
      <dgm:prSet loTypeId="urn:microsoft.com/office/officeart/2008/layout/AscendingPictureAccentProcess" loCatId="process" qsTypeId="urn:microsoft.com/office/officeart/2005/8/quickstyle/3d4" qsCatId="3D" csTypeId="urn:microsoft.com/office/officeart/2005/8/colors/accent1_2" csCatId="accent1" phldr="1"/>
      <dgm:spPr/>
      <dgm:t>
        <a:bodyPr/>
        <a:lstStyle/>
        <a:p>
          <a:endParaRPr lang="en-US"/>
        </a:p>
      </dgm:t>
    </dgm:pt>
    <dgm:pt modelId="{517C6471-689C-443E-B544-CDCE2D4B7544}">
      <dgm:prSet phldrT="[Text]"/>
      <dgm:spPr/>
      <dgm:t>
        <a:bodyPr/>
        <a:lstStyle/>
        <a:p>
          <a:r>
            <a:rPr lang="en-US" dirty="0"/>
            <a:t>Position</a:t>
          </a:r>
        </a:p>
      </dgm:t>
    </dgm:pt>
    <dgm:pt modelId="{7574F01F-6289-4CC0-B7C4-8696876DCAA6}" type="parTrans" cxnId="{1BB89877-73E1-43D5-80D3-8AF99DE3F965}">
      <dgm:prSet/>
      <dgm:spPr/>
      <dgm:t>
        <a:bodyPr/>
        <a:lstStyle/>
        <a:p>
          <a:endParaRPr lang="en-US"/>
        </a:p>
      </dgm:t>
    </dgm:pt>
    <dgm:pt modelId="{A188DA5E-7C57-4EF9-9F32-C75F84A91960}" type="sibTrans" cxnId="{1BB89877-73E1-43D5-80D3-8AF99DE3F965}">
      <dgm:prSet/>
      <dgm:spPr>
        <a:blipFill rotWithShape="1">
          <a:blip xmlns:r="http://schemas.openxmlformats.org/officeDocument/2006/relationships" r:embed="rId1"/>
          <a:srcRect/>
          <a:stretch>
            <a:fillRect l="-8000" r="-8000"/>
          </a:stretch>
        </a:blipFill>
      </dgm:spPr>
      <dgm:t>
        <a:bodyPr/>
        <a:lstStyle/>
        <a:p>
          <a:endParaRPr lang="en-US"/>
        </a:p>
      </dgm:t>
    </dgm:pt>
    <dgm:pt modelId="{E00FF03A-1C93-42CC-B5C4-6D0C0C6B7F9E}">
      <dgm:prSet phldrT="[Text]"/>
      <dgm:spPr/>
      <dgm:t>
        <a:bodyPr/>
        <a:lstStyle/>
        <a:p>
          <a:r>
            <a:rPr lang="en-US" dirty="0"/>
            <a:t>Condition</a:t>
          </a:r>
        </a:p>
      </dgm:t>
    </dgm:pt>
    <dgm:pt modelId="{BBF1A107-3644-4B54-9C9D-DDE05DE83D5D}" type="parTrans" cxnId="{047E6105-CC42-480F-8A7D-B63F886E4F27}">
      <dgm:prSet/>
      <dgm:spPr/>
      <dgm:t>
        <a:bodyPr/>
        <a:lstStyle/>
        <a:p>
          <a:endParaRPr lang="en-US"/>
        </a:p>
      </dgm:t>
    </dgm:pt>
    <dgm:pt modelId="{0D4F4A41-5D23-4524-A383-08578C587C72}" type="sibTrans" cxnId="{047E6105-CC42-480F-8A7D-B63F886E4F27}">
      <dgm:prSet/>
      <dgm:spPr>
        <a:blipFill rotWithShape="1">
          <a:blip xmlns:r="http://schemas.openxmlformats.org/officeDocument/2006/relationships" r:embed="rId2">
            <a:duotone>
              <a:prstClr val="black"/>
              <a:schemeClr val="accent3">
                <a:tint val="45000"/>
                <a:satMod val="400000"/>
              </a:schemeClr>
            </a:duotone>
          </a:blip>
          <a:srcRect/>
          <a:stretch>
            <a:fillRect t="-12000" b="-12000"/>
          </a:stretch>
        </a:blipFill>
      </dgm:spPr>
      <dgm:t>
        <a:bodyPr/>
        <a:lstStyle/>
        <a:p>
          <a:endParaRPr lang="en-US"/>
        </a:p>
      </dgm:t>
    </dgm:pt>
    <dgm:pt modelId="{BD64F6FE-6116-4374-BB7C-52F4603D676D}" type="pres">
      <dgm:prSet presAssocID="{7FF0A7BF-E4AC-4063-8118-3E820F7C4F7F}" presName="Name0" presStyleCnt="0">
        <dgm:presLayoutVars>
          <dgm:chMax val="7"/>
          <dgm:chPref val="7"/>
          <dgm:dir/>
        </dgm:presLayoutVars>
      </dgm:prSet>
      <dgm:spPr/>
    </dgm:pt>
    <dgm:pt modelId="{B27342B3-83FD-4AE9-8BC3-329263F37ACA}" type="pres">
      <dgm:prSet presAssocID="{7FF0A7BF-E4AC-4063-8118-3E820F7C4F7F}" presName="dot1" presStyleLbl="alignNode1" presStyleIdx="0" presStyleCnt="10"/>
      <dgm:spPr/>
    </dgm:pt>
    <dgm:pt modelId="{13EDE4A6-AD1B-4967-8854-E316BFCD6C5D}" type="pres">
      <dgm:prSet presAssocID="{7FF0A7BF-E4AC-4063-8118-3E820F7C4F7F}" presName="dot2" presStyleLbl="alignNode1" presStyleIdx="1" presStyleCnt="10"/>
      <dgm:spPr/>
    </dgm:pt>
    <dgm:pt modelId="{8315EB2C-6EA8-4980-B8FF-68D813019466}" type="pres">
      <dgm:prSet presAssocID="{7FF0A7BF-E4AC-4063-8118-3E820F7C4F7F}" presName="dot3" presStyleLbl="alignNode1" presStyleIdx="2" presStyleCnt="10"/>
      <dgm:spPr/>
    </dgm:pt>
    <dgm:pt modelId="{DE78DA84-F81B-4DFD-89B3-7575A727A6D3}" type="pres">
      <dgm:prSet presAssocID="{7FF0A7BF-E4AC-4063-8118-3E820F7C4F7F}" presName="dotArrow1" presStyleLbl="alignNode1" presStyleIdx="3" presStyleCnt="10"/>
      <dgm:spPr/>
    </dgm:pt>
    <dgm:pt modelId="{4343FC45-6CBF-4633-857C-758DF3AFC1EF}" type="pres">
      <dgm:prSet presAssocID="{7FF0A7BF-E4AC-4063-8118-3E820F7C4F7F}" presName="dotArrow2" presStyleLbl="alignNode1" presStyleIdx="4" presStyleCnt="10"/>
      <dgm:spPr/>
    </dgm:pt>
    <dgm:pt modelId="{0B12D9AA-B1BF-4E55-B37E-C30A793F0EB1}" type="pres">
      <dgm:prSet presAssocID="{7FF0A7BF-E4AC-4063-8118-3E820F7C4F7F}" presName="dotArrow3" presStyleLbl="alignNode1" presStyleIdx="5" presStyleCnt="10"/>
      <dgm:spPr/>
    </dgm:pt>
    <dgm:pt modelId="{7E8740B2-8FB5-4502-9F32-D6FCB1C30DA3}" type="pres">
      <dgm:prSet presAssocID="{7FF0A7BF-E4AC-4063-8118-3E820F7C4F7F}" presName="dotArrow4" presStyleLbl="alignNode1" presStyleIdx="6" presStyleCnt="10"/>
      <dgm:spPr/>
    </dgm:pt>
    <dgm:pt modelId="{C1B8906D-441D-4A5E-ACCA-414175B08982}" type="pres">
      <dgm:prSet presAssocID="{7FF0A7BF-E4AC-4063-8118-3E820F7C4F7F}" presName="dotArrow5" presStyleLbl="alignNode1" presStyleIdx="7" presStyleCnt="10"/>
      <dgm:spPr/>
    </dgm:pt>
    <dgm:pt modelId="{E4FFB5DE-6259-4FF9-8F26-2763B00CA551}" type="pres">
      <dgm:prSet presAssocID="{7FF0A7BF-E4AC-4063-8118-3E820F7C4F7F}" presName="dotArrow6" presStyleLbl="alignNode1" presStyleIdx="8" presStyleCnt="10"/>
      <dgm:spPr/>
    </dgm:pt>
    <dgm:pt modelId="{7844BB71-0E3F-4A30-8797-5669604C4C05}" type="pres">
      <dgm:prSet presAssocID="{7FF0A7BF-E4AC-4063-8118-3E820F7C4F7F}" presName="dotArrow7" presStyleLbl="alignNode1" presStyleIdx="9" presStyleCnt="10"/>
      <dgm:spPr/>
    </dgm:pt>
    <dgm:pt modelId="{B677D753-E4CD-4310-88EE-21243BAB650A}" type="pres">
      <dgm:prSet presAssocID="{517C6471-689C-443E-B544-CDCE2D4B7544}" presName="parTx1" presStyleLbl="node1" presStyleIdx="0" presStyleCnt="2"/>
      <dgm:spPr/>
    </dgm:pt>
    <dgm:pt modelId="{6FBB190C-98F5-40DB-BADA-F331746EC569}" type="pres">
      <dgm:prSet presAssocID="{A188DA5E-7C57-4EF9-9F32-C75F84A91960}" presName="picture1" presStyleCnt="0"/>
      <dgm:spPr/>
    </dgm:pt>
    <dgm:pt modelId="{9DFBF750-F830-4995-A953-E0D6AFA76FD3}" type="pres">
      <dgm:prSet presAssocID="{A188DA5E-7C57-4EF9-9F32-C75F84A91960}" presName="imageRepeatNode" presStyleLbl="fgImgPlace1" presStyleIdx="0" presStyleCnt="2"/>
      <dgm:spPr/>
    </dgm:pt>
    <dgm:pt modelId="{5030D245-F34D-4D2D-B09F-3C8640C04FDD}" type="pres">
      <dgm:prSet presAssocID="{E00FF03A-1C93-42CC-B5C4-6D0C0C6B7F9E}" presName="parTx2" presStyleLbl="node1" presStyleIdx="1" presStyleCnt="2"/>
      <dgm:spPr/>
    </dgm:pt>
    <dgm:pt modelId="{141A9069-22FF-4965-837F-2667C935C097}" type="pres">
      <dgm:prSet presAssocID="{0D4F4A41-5D23-4524-A383-08578C587C72}" presName="picture2" presStyleCnt="0"/>
      <dgm:spPr/>
    </dgm:pt>
    <dgm:pt modelId="{26841307-F711-473A-9876-D2869F7DFDA3}" type="pres">
      <dgm:prSet presAssocID="{0D4F4A41-5D23-4524-A383-08578C587C72}" presName="imageRepeatNode" presStyleLbl="fgImgPlace1" presStyleIdx="1" presStyleCnt="2"/>
      <dgm:spPr/>
    </dgm:pt>
  </dgm:ptLst>
  <dgm:cxnLst>
    <dgm:cxn modelId="{B1694A03-7EB6-4CC9-920B-C9E0A4FE9C59}" type="presOf" srcId="{E00FF03A-1C93-42CC-B5C4-6D0C0C6B7F9E}" destId="{5030D245-F34D-4D2D-B09F-3C8640C04FDD}" srcOrd="0" destOrd="0" presId="urn:microsoft.com/office/officeart/2008/layout/AscendingPictureAccentProcess"/>
    <dgm:cxn modelId="{047E6105-CC42-480F-8A7D-B63F886E4F27}" srcId="{7FF0A7BF-E4AC-4063-8118-3E820F7C4F7F}" destId="{E00FF03A-1C93-42CC-B5C4-6D0C0C6B7F9E}" srcOrd="1" destOrd="0" parTransId="{BBF1A107-3644-4B54-9C9D-DDE05DE83D5D}" sibTransId="{0D4F4A41-5D23-4524-A383-08578C587C72}"/>
    <dgm:cxn modelId="{192B9406-DE52-45A4-9833-4AEE2C841D4E}" type="presOf" srcId="{7FF0A7BF-E4AC-4063-8118-3E820F7C4F7F}" destId="{BD64F6FE-6116-4374-BB7C-52F4603D676D}" srcOrd="0" destOrd="0" presId="urn:microsoft.com/office/officeart/2008/layout/AscendingPictureAccentProcess"/>
    <dgm:cxn modelId="{09D0DA61-0A0D-44EF-ACA1-E1D32248B47B}" type="presOf" srcId="{517C6471-689C-443E-B544-CDCE2D4B7544}" destId="{B677D753-E4CD-4310-88EE-21243BAB650A}" srcOrd="0" destOrd="0" presId="urn:microsoft.com/office/officeart/2008/layout/AscendingPictureAccentProcess"/>
    <dgm:cxn modelId="{1BB89877-73E1-43D5-80D3-8AF99DE3F965}" srcId="{7FF0A7BF-E4AC-4063-8118-3E820F7C4F7F}" destId="{517C6471-689C-443E-B544-CDCE2D4B7544}" srcOrd="0" destOrd="0" parTransId="{7574F01F-6289-4CC0-B7C4-8696876DCAA6}" sibTransId="{A188DA5E-7C57-4EF9-9F32-C75F84A91960}"/>
    <dgm:cxn modelId="{EC2B9D58-B421-4346-99F6-2B7C62E46E4C}" type="presOf" srcId="{0D4F4A41-5D23-4524-A383-08578C587C72}" destId="{26841307-F711-473A-9876-D2869F7DFDA3}" srcOrd="0" destOrd="0" presId="urn:microsoft.com/office/officeart/2008/layout/AscendingPictureAccentProcess"/>
    <dgm:cxn modelId="{707313DE-39AE-40B7-BC8E-EEAE0435A69D}" type="presOf" srcId="{A188DA5E-7C57-4EF9-9F32-C75F84A91960}" destId="{9DFBF750-F830-4995-A953-E0D6AFA76FD3}" srcOrd="0" destOrd="0" presId="urn:microsoft.com/office/officeart/2008/layout/AscendingPictureAccentProcess"/>
    <dgm:cxn modelId="{AE671D45-40D4-419F-9D1E-9081079FD281}" type="presParOf" srcId="{BD64F6FE-6116-4374-BB7C-52F4603D676D}" destId="{B27342B3-83FD-4AE9-8BC3-329263F37ACA}" srcOrd="0" destOrd="0" presId="urn:microsoft.com/office/officeart/2008/layout/AscendingPictureAccentProcess"/>
    <dgm:cxn modelId="{D9157D00-9CEC-48D4-845F-3C16A2B33DB2}" type="presParOf" srcId="{BD64F6FE-6116-4374-BB7C-52F4603D676D}" destId="{13EDE4A6-AD1B-4967-8854-E316BFCD6C5D}" srcOrd="1" destOrd="0" presId="urn:microsoft.com/office/officeart/2008/layout/AscendingPictureAccentProcess"/>
    <dgm:cxn modelId="{57BF0D55-1CC9-40B0-BB22-7DB1BE25145F}" type="presParOf" srcId="{BD64F6FE-6116-4374-BB7C-52F4603D676D}" destId="{8315EB2C-6EA8-4980-B8FF-68D813019466}" srcOrd="2" destOrd="0" presId="urn:microsoft.com/office/officeart/2008/layout/AscendingPictureAccentProcess"/>
    <dgm:cxn modelId="{80DB810D-EC1E-4D86-A105-82A503C05B17}" type="presParOf" srcId="{BD64F6FE-6116-4374-BB7C-52F4603D676D}" destId="{DE78DA84-F81B-4DFD-89B3-7575A727A6D3}" srcOrd="3" destOrd="0" presId="urn:microsoft.com/office/officeart/2008/layout/AscendingPictureAccentProcess"/>
    <dgm:cxn modelId="{530F46DB-6580-4048-AD16-965C0A42DC6D}" type="presParOf" srcId="{BD64F6FE-6116-4374-BB7C-52F4603D676D}" destId="{4343FC45-6CBF-4633-857C-758DF3AFC1EF}" srcOrd="4" destOrd="0" presId="urn:microsoft.com/office/officeart/2008/layout/AscendingPictureAccentProcess"/>
    <dgm:cxn modelId="{55C178B5-2205-4B58-8EAC-19E8B3AA3AD3}" type="presParOf" srcId="{BD64F6FE-6116-4374-BB7C-52F4603D676D}" destId="{0B12D9AA-B1BF-4E55-B37E-C30A793F0EB1}" srcOrd="5" destOrd="0" presId="urn:microsoft.com/office/officeart/2008/layout/AscendingPictureAccentProcess"/>
    <dgm:cxn modelId="{1E950C35-6433-419A-B0B1-1C6C274CE392}" type="presParOf" srcId="{BD64F6FE-6116-4374-BB7C-52F4603D676D}" destId="{7E8740B2-8FB5-4502-9F32-D6FCB1C30DA3}" srcOrd="6" destOrd="0" presId="urn:microsoft.com/office/officeart/2008/layout/AscendingPictureAccentProcess"/>
    <dgm:cxn modelId="{425868A9-C776-49D1-A0AF-126681225B38}" type="presParOf" srcId="{BD64F6FE-6116-4374-BB7C-52F4603D676D}" destId="{C1B8906D-441D-4A5E-ACCA-414175B08982}" srcOrd="7" destOrd="0" presId="urn:microsoft.com/office/officeart/2008/layout/AscendingPictureAccentProcess"/>
    <dgm:cxn modelId="{A3021F96-11CF-4B70-8734-48F73DCE2BE7}" type="presParOf" srcId="{BD64F6FE-6116-4374-BB7C-52F4603D676D}" destId="{E4FFB5DE-6259-4FF9-8F26-2763B00CA551}" srcOrd="8" destOrd="0" presId="urn:microsoft.com/office/officeart/2008/layout/AscendingPictureAccentProcess"/>
    <dgm:cxn modelId="{8B845DA4-9F37-4BEA-A2C6-6A3EAF96CD20}" type="presParOf" srcId="{BD64F6FE-6116-4374-BB7C-52F4603D676D}" destId="{7844BB71-0E3F-4A30-8797-5669604C4C05}" srcOrd="9" destOrd="0" presId="urn:microsoft.com/office/officeart/2008/layout/AscendingPictureAccentProcess"/>
    <dgm:cxn modelId="{4D1E8C39-25CF-42A3-A639-93659E5D9832}" type="presParOf" srcId="{BD64F6FE-6116-4374-BB7C-52F4603D676D}" destId="{B677D753-E4CD-4310-88EE-21243BAB650A}" srcOrd="10" destOrd="0" presId="urn:microsoft.com/office/officeart/2008/layout/AscendingPictureAccentProcess"/>
    <dgm:cxn modelId="{7E36B387-DDA3-40C2-A510-932C9E016458}" type="presParOf" srcId="{BD64F6FE-6116-4374-BB7C-52F4603D676D}" destId="{6FBB190C-98F5-40DB-BADA-F331746EC569}" srcOrd="11" destOrd="0" presId="urn:microsoft.com/office/officeart/2008/layout/AscendingPictureAccentProcess"/>
    <dgm:cxn modelId="{4C6889F2-718C-4699-AADC-EA3D54C56E81}" type="presParOf" srcId="{6FBB190C-98F5-40DB-BADA-F331746EC569}" destId="{9DFBF750-F830-4995-A953-E0D6AFA76FD3}" srcOrd="0" destOrd="0" presId="urn:microsoft.com/office/officeart/2008/layout/AscendingPictureAccentProcess"/>
    <dgm:cxn modelId="{0425C309-8708-4BE9-ADB2-5594FD4ED422}" type="presParOf" srcId="{BD64F6FE-6116-4374-BB7C-52F4603D676D}" destId="{5030D245-F34D-4D2D-B09F-3C8640C04FDD}" srcOrd="12" destOrd="0" presId="urn:microsoft.com/office/officeart/2008/layout/AscendingPictureAccentProcess"/>
    <dgm:cxn modelId="{F25E6293-CB35-4D70-9089-25383A694A6B}" type="presParOf" srcId="{BD64F6FE-6116-4374-BB7C-52F4603D676D}" destId="{141A9069-22FF-4965-837F-2667C935C097}" srcOrd="13" destOrd="0" presId="urn:microsoft.com/office/officeart/2008/layout/AscendingPictureAccentProcess"/>
    <dgm:cxn modelId="{88C87746-6327-406C-B019-A914312CB800}" type="presParOf" srcId="{141A9069-22FF-4965-837F-2667C935C097}" destId="{26841307-F711-473A-9876-D2869F7DFDA3}"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DFB1BD-A463-4E79-8F00-875F0D29CFF3}"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US"/>
        </a:p>
      </dgm:t>
    </dgm:pt>
    <dgm:pt modelId="{F262A1A6-FC85-45E3-9D52-0A997AB4B48A}">
      <dgm:prSet phldrT="[Text]"/>
      <dgm:spPr>
        <a:noFill/>
      </dgm:spPr>
      <dgm:t>
        <a:bodyPr/>
        <a:lstStyle/>
        <a:p>
          <a:r>
            <a:rPr lang="en-US" b="1" cap="none" spc="0" dirty="0">
              <a:ln w="12700" cmpd="sng">
                <a:solidFill>
                  <a:schemeClr val="accent4"/>
                </a:solidFill>
                <a:prstDash val="solid"/>
              </a:ln>
              <a:noFill/>
              <a:effectLst/>
            </a:rPr>
            <a:t>Flesh</a:t>
          </a:r>
        </a:p>
      </dgm:t>
    </dgm:pt>
    <dgm:pt modelId="{F3AB9834-484C-4A13-9A17-B56B4BB113A9}" type="parTrans" cxnId="{35179A1D-03AC-45AD-A4D1-1E7D292917B4}">
      <dgm:prSet/>
      <dgm:spPr/>
      <dgm:t>
        <a:bodyPr/>
        <a:lstStyle/>
        <a:p>
          <a:endParaRPr lang="en-US"/>
        </a:p>
      </dgm:t>
    </dgm:pt>
    <dgm:pt modelId="{AAB0FB6E-135C-42A7-965C-C36A1131A5DA}" type="sibTrans" cxnId="{35179A1D-03AC-45AD-A4D1-1E7D292917B4}">
      <dgm:prSet/>
      <dgm:spPr/>
      <dgm:t>
        <a:bodyPr/>
        <a:lstStyle/>
        <a:p>
          <a:endParaRPr lang="en-US"/>
        </a:p>
      </dgm:t>
    </dgm:pt>
    <dgm:pt modelId="{706AEA81-B82A-4752-8832-59C88A1DCF3F}">
      <dgm:prSet phldrT="[Text]"/>
      <dgm:spPr/>
      <dgm:t>
        <a:bodyPr/>
        <a:lstStyle/>
        <a:p>
          <a:r>
            <a:rPr lang="en-US"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Spirit</a:t>
          </a:r>
        </a:p>
      </dgm:t>
    </dgm:pt>
    <dgm:pt modelId="{823C7E78-1BF2-42FD-933F-B1EDDB2ED3C2}" type="parTrans" cxnId="{A9EE94AE-7B8D-4E72-AF06-8EDB569F619F}">
      <dgm:prSet/>
      <dgm:spPr/>
      <dgm:t>
        <a:bodyPr/>
        <a:lstStyle/>
        <a:p>
          <a:endParaRPr lang="en-US"/>
        </a:p>
      </dgm:t>
    </dgm:pt>
    <dgm:pt modelId="{14136C1B-CEA7-45C1-89E5-921A2273A5B9}" type="sibTrans" cxnId="{A9EE94AE-7B8D-4E72-AF06-8EDB569F619F}">
      <dgm:prSet/>
      <dgm:spPr/>
      <dgm:t>
        <a:bodyPr/>
        <a:lstStyle/>
        <a:p>
          <a:endParaRPr lang="en-US"/>
        </a:p>
      </dgm:t>
    </dgm:pt>
    <dgm:pt modelId="{E0E421D1-B225-4E0A-9348-A6E232B3B448}" type="pres">
      <dgm:prSet presAssocID="{13DFB1BD-A463-4E79-8F00-875F0D29CFF3}" presName="compositeShape" presStyleCnt="0">
        <dgm:presLayoutVars>
          <dgm:chMax val="2"/>
          <dgm:dir/>
          <dgm:resizeHandles val="exact"/>
        </dgm:presLayoutVars>
      </dgm:prSet>
      <dgm:spPr/>
    </dgm:pt>
    <dgm:pt modelId="{563FAEA8-C8EB-4706-83F7-02C1C48567A8}" type="pres">
      <dgm:prSet presAssocID="{13DFB1BD-A463-4E79-8F00-875F0D29CFF3}" presName="ribbon" presStyleLbl="node1" presStyleIdx="0" presStyleCnt="1"/>
      <dgm:spPr>
        <a:noFill/>
      </dgm:spPr>
    </dgm:pt>
    <dgm:pt modelId="{9E3BC796-8A3A-4379-A9C4-0749DBE458D5}" type="pres">
      <dgm:prSet presAssocID="{13DFB1BD-A463-4E79-8F00-875F0D29CFF3}" presName="leftArrowText" presStyleLbl="node1" presStyleIdx="0" presStyleCnt="1">
        <dgm:presLayoutVars>
          <dgm:chMax val="0"/>
          <dgm:bulletEnabled val="1"/>
        </dgm:presLayoutVars>
      </dgm:prSet>
      <dgm:spPr/>
    </dgm:pt>
    <dgm:pt modelId="{1454D90B-D599-4D1D-A83A-439E776FAB62}" type="pres">
      <dgm:prSet presAssocID="{13DFB1BD-A463-4E79-8F00-875F0D29CFF3}" presName="rightArrowText" presStyleLbl="node1" presStyleIdx="0" presStyleCnt="1">
        <dgm:presLayoutVars>
          <dgm:chMax val="0"/>
          <dgm:bulletEnabled val="1"/>
        </dgm:presLayoutVars>
      </dgm:prSet>
      <dgm:spPr/>
    </dgm:pt>
  </dgm:ptLst>
  <dgm:cxnLst>
    <dgm:cxn modelId="{35179A1D-03AC-45AD-A4D1-1E7D292917B4}" srcId="{13DFB1BD-A463-4E79-8F00-875F0D29CFF3}" destId="{F262A1A6-FC85-45E3-9D52-0A997AB4B48A}" srcOrd="0" destOrd="0" parTransId="{F3AB9834-484C-4A13-9A17-B56B4BB113A9}" sibTransId="{AAB0FB6E-135C-42A7-965C-C36A1131A5DA}"/>
    <dgm:cxn modelId="{8297E11E-CC1C-4605-8BBB-89A6A05C5AE6}" type="presOf" srcId="{F262A1A6-FC85-45E3-9D52-0A997AB4B48A}" destId="{9E3BC796-8A3A-4379-A9C4-0749DBE458D5}" srcOrd="0" destOrd="0" presId="urn:microsoft.com/office/officeart/2005/8/layout/arrow6"/>
    <dgm:cxn modelId="{53F96640-450A-4DF8-9742-8224E427100E}" type="presOf" srcId="{13DFB1BD-A463-4E79-8F00-875F0D29CFF3}" destId="{E0E421D1-B225-4E0A-9348-A6E232B3B448}" srcOrd="0" destOrd="0" presId="urn:microsoft.com/office/officeart/2005/8/layout/arrow6"/>
    <dgm:cxn modelId="{70334B41-BD21-4FF4-AAEB-BFC1E75DC44D}" type="presOf" srcId="{706AEA81-B82A-4752-8832-59C88A1DCF3F}" destId="{1454D90B-D599-4D1D-A83A-439E776FAB62}" srcOrd="0" destOrd="0" presId="urn:microsoft.com/office/officeart/2005/8/layout/arrow6"/>
    <dgm:cxn modelId="{A9EE94AE-7B8D-4E72-AF06-8EDB569F619F}" srcId="{13DFB1BD-A463-4E79-8F00-875F0D29CFF3}" destId="{706AEA81-B82A-4752-8832-59C88A1DCF3F}" srcOrd="1" destOrd="0" parTransId="{823C7E78-1BF2-42FD-933F-B1EDDB2ED3C2}" sibTransId="{14136C1B-CEA7-45C1-89E5-921A2273A5B9}"/>
    <dgm:cxn modelId="{88A1363F-E152-40F9-9EE6-517974775AC1}" type="presParOf" srcId="{E0E421D1-B225-4E0A-9348-A6E232B3B448}" destId="{563FAEA8-C8EB-4706-83F7-02C1C48567A8}" srcOrd="0" destOrd="0" presId="urn:microsoft.com/office/officeart/2005/8/layout/arrow6"/>
    <dgm:cxn modelId="{35692AAB-D062-4497-A249-AC1A85E892AB}" type="presParOf" srcId="{E0E421D1-B225-4E0A-9348-A6E232B3B448}" destId="{9E3BC796-8A3A-4379-A9C4-0749DBE458D5}" srcOrd="1" destOrd="0" presId="urn:microsoft.com/office/officeart/2005/8/layout/arrow6"/>
    <dgm:cxn modelId="{30DD273C-FEA7-4BA3-8969-D49F92FF4128}" type="presParOf" srcId="{E0E421D1-B225-4E0A-9348-A6E232B3B448}" destId="{1454D90B-D599-4D1D-A83A-439E776FAB62}" srcOrd="2" destOrd="0" presId="urn:microsoft.com/office/officeart/2005/8/layout/arrow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9CC9A6-8270-4262-AEBC-2F9562069190}" type="doc">
      <dgm:prSet loTypeId="urn:microsoft.com/office/officeart/2005/8/layout/equation1" loCatId="relationship" qsTypeId="urn:microsoft.com/office/officeart/2005/8/quickstyle/3d4" qsCatId="3D" csTypeId="urn:microsoft.com/office/officeart/2005/8/colors/accent2_2" csCatId="accent2" phldr="1"/>
      <dgm:spPr/>
    </dgm:pt>
    <dgm:pt modelId="{DBAC3F92-A36F-40D7-8560-1F308550CD9B}">
      <dgm:prSet phldrT="[Text]"/>
      <dgm:spPr/>
      <dgm:t>
        <a:bodyPr/>
        <a:lstStyle/>
        <a:p>
          <a:r>
            <a:rPr lang="en-US" dirty="0"/>
            <a:t>Lust</a:t>
          </a:r>
        </a:p>
      </dgm:t>
    </dgm:pt>
    <dgm:pt modelId="{8A547E1B-BEF2-4280-9F16-4DD15993A813}" type="parTrans" cxnId="{500443A0-2FF1-4B47-80EF-DEC808953BAF}">
      <dgm:prSet/>
      <dgm:spPr/>
      <dgm:t>
        <a:bodyPr/>
        <a:lstStyle/>
        <a:p>
          <a:endParaRPr lang="en-US"/>
        </a:p>
      </dgm:t>
    </dgm:pt>
    <dgm:pt modelId="{0C8ACFBD-B02B-408C-878C-46396029C433}" type="sibTrans" cxnId="{500443A0-2FF1-4B47-80EF-DEC808953BAF}">
      <dgm:prSet/>
      <dgm:spPr/>
      <dgm:t>
        <a:bodyPr/>
        <a:lstStyle/>
        <a:p>
          <a:endParaRPr lang="en-US"/>
        </a:p>
      </dgm:t>
    </dgm:pt>
    <dgm:pt modelId="{2A831FE4-2A86-4BBD-AFBE-22D3F4285FED}">
      <dgm:prSet phldrT="[Text]"/>
      <dgm:spPr/>
      <dgm:t>
        <a:bodyPr/>
        <a:lstStyle/>
        <a:p>
          <a:r>
            <a:rPr lang="en-US" dirty="0"/>
            <a:t>Lust</a:t>
          </a:r>
        </a:p>
      </dgm:t>
    </dgm:pt>
    <dgm:pt modelId="{82C525AD-F10D-41E1-826F-78AD0BDAE376}" type="parTrans" cxnId="{F15E013D-89B7-4707-BA3C-0F54C1A7BCD4}">
      <dgm:prSet/>
      <dgm:spPr/>
      <dgm:t>
        <a:bodyPr/>
        <a:lstStyle/>
        <a:p>
          <a:endParaRPr lang="en-US"/>
        </a:p>
      </dgm:t>
    </dgm:pt>
    <dgm:pt modelId="{86DDE3C3-3707-420B-AFA8-FC9E8AE6E3B2}" type="sibTrans" cxnId="{F15E013D-89B7-4707-BA3C-0F54C1A7BCD4}">
      <dgm:prSet/>
      <dgm:spPr/>
      <dgm:t>
        <a:bodyPr/>
        <a:lstStyle/>
        <a:p>
          <a:endParaRPr lang="en-US"/>
        </a:p>
      </dgm:t>
    </dgm:pt>
    <dgm:pt modelId="{CAB0086F-E23B-43DC-A3BF-AD8BB83C831F}">
      <dgm:prSet phldrT="[Text]"/>
      <dgm:spPr/>
      <dgm:t>
        <a:bodyPr/>
        <a:lstStyle/>
        <a:p>
          <a:r>
            <a:rPr lang="en-US" dirty="0"/>
            <a:t>World System</a:t>
          </a:r>
        </a:p>
      </dgm:t>
    </dgm:pt>
    <dgm:pt modelId="{970C4AF1-78CC-4A54-A2F4-26B4623C156F}" type="parTrans" cxnId="{DFC9CA66-8E15-474D-8014-49260256019B}">
      <dgm:prSet/>
      <dgm:spPr/>
      <dgm:t>
        <a:bodyPr/>
        <a:lstStyle/>
        <a:p>
          <a:endParaRPr lang="en-US"/>
        </a:p>
      </dgm:t>
    </dgm:pt>
    <dgm:pt modelId="{40760905-2F48-44AC-9719-20CFA80F380F}" type="sibTrans" cxnId="{DFC9CA66-8E15-474D-8014-49260256019B}">
      <dgm:prSet/>
      <dgm:spPr/>
      <dgm:t>
        <a:bodyPr/>
        <a:lstStyle/>
        <a:p>
          <a:endParaRPr lang="en-US"/>
        </a:p>
      </dgm:t>
    </dgm:pt>
    <dgm:pt modelId="{81D33BD3-8F2E-4DDD-8068-3C60D969F7D3}">
      <dgm:prSet phldrT="[Text]"/>
      <dgm:spPr/>
      <dgm:t>
        <a:bodyPr/>
        <a:lstStyle/>
        <a:p>
          <a:r>
            <a:rPr lang="en-US" dirty="0"/>
            <a:t>Boast</a:t>
          </a:r>
        </a:p>
      </dgm:t>
    </dgm:pt>
    <dgm:pt modelId="{03630AF5-5CA4-4EA0-9DD4-617CBAF340E0}" type="parTrans" cxnId="{12C1BDD4-0CC5-49D4-B78D-2D1D56E39233}">
      <dgm:prSet/>
      <dgm:spPr/>
      <dgm:t>
        <a:bodyPr/>
        <a:lstStyle/>
        <a:p>
          <a:endParaRPr lang="en-US"/>
        </a:p>
      </dgm:t>
    </dgm:pt>
    <dgm:pt modelId="{16E0EE58-8AEF-4B37-98D9-2D2BDC40AFBB}" type="sibTrans" cxnId="{12C1BDD4-0CC5-49D4-B78D-2D1D56E39233}">
      <dgm:prSet/>
      <dgm:spPr/>
      <dgm:t>
        <a:bodyPr/>
        <a:lstStyle/>
        <a:p>
          <a:endParaRPr lang="en-US"/>
        </a:p>
      </dgm:t>
    </dgm:pt>
    <dgm:pt modelId="{2B3EB9FE-49DB-4643-832C-1EA5724F2E99}" type="pres">
      <dgm:prSet presAssocID="{2E9CC9A6-8270-4262-AEBC-2F9562069190}" presName="linearFlow" presStyleCnt="0">
        <dgm:presLayoutVars>
          <dgm:dir/>
          <dgm:resizeHandles val="exact"/>
        </dgm:presLayoutVars>
      </dgm:prSet>
      <dgm:spPr/>
    </dgm:pt>
    <dgm:pt modelId="{7D8CB272-4F41-4B8D-9DEB-FECAC5ABB220}" type="pres">
      <dgm:prSet presAssocID="{DBAC3F92-A36F-40D7-8560-1F308550CD9B}" presName="node" presStyleLbl="node1" presStyleIdx="0" presStyleCnt="4">
        <dgm:presLayoutVars>
          <dgm:bulletEnabled val="1"/>
        </dgm:presLayoutVars>
      </dgm:prSet>
      <dgm:spPr/>
    </dgm:pt>
    <dgm:pt modelId="{47EB7428-53F3-430D-AEDE-6A00272E6D91}" type="pres">
      <dgm:prSet presAssocID="{0C8ACFBD-B02B-408C-878C-46396029C433}" presName="spacerL" presStyleCnt="0"/>
      <dgm:spPr/>
    </dgm:pt>
    <dgm:pt modelId="{EBFAD197-39FF-410E-A294-7051B09BEE4E}" type="pres">
      <dgm:prSet presAssocID="{0C8ACFBD-B02B-408C-878C-46396029C433}" presName="sibTrans" presStyleLbl="sibTrans2D1" presStyleIdx="0" presStyleCnt="3"/>
      <dgm:spPr/>
    </dgm:pt>
    <dgm:pt modelId="{7BB0A120-58E6-4E48-A103-74AE43B82007}" type="pres">
      <dgm:prSet presAssocID="{0C8ACFBD-B02B-408C-878C-46396029C433}" presName="spacerR" presStyleCnt="0"/>
      <dgm:spPr/>
    </dgm:pt>
    <dgm:pt modelId="{CAC55CE9-DBD1-4207-86E2-F1060D219182}" type="pres">
      <dgm:prSet presAssocID="{2A831FE4-2A86-4BBD-AFBE-22D3F4285FED}" presName="node" presStyleLbl="node1" presStyleIdx="1" presStyleCnt="4">
        <dgm:presLayoutVars>
          <dgm:bulletEnabled val="1"/>
        </dgm:presLayoutVars>
      </dgm:prSet>
      <dgm:spPr/>
    </dgm:pt>
    <dgm:pt modelId="{4771C83B-70D8-41BA-BD26-1B5266CD70BC}" type="pres">
      <dgm:prSet presAssocID="{86DDE3C3-3707-420B-AFA8-FC9E8AE6E3B2}" presName="spacerL" presStyleCnt="0"/>
      <dgm:spPr/>
    </dgm:pt>
    <dgm:pt modelId="{18316BA3-DF98-4171-8176-1D3808CBFB99}" type="pres">
      <dgm:prSet presAssocID="{86DDE3C3-3707-420B-AFA8-FC9E8AE6E3B2}" presName="sibTrans" presStyleLbl="sibTrans2D1" presStyleIdx="1" presStyleCnt="3"/>
      <dgm:spPr/>
    </dgm:pt>
    <dgm:pt modelId="{BDD4AC97-6442-4443-84BB-91D683444808}" type="pres">
      <dgm:prSet presAssocID="{86DDE3C3-3707-420B-AFA8-FC9E8AE6E3B2}" presName="spacerR" presStyleCnt="0"/>
      <dgm:spPr/>
    </dgm:pt>
    <dgm:pt modelId="{48B326C9-F2F4-4DAD-8BAC-5F7A7A754419}" type="pres">
      <dgm:prSet presAssocID="{81D33BD3-8F2E-4DDD-8068-3C60D969F7D3}" presName="node" presStyleLbl="node1" presStyleIdx="2" presStyleCnt="4">
        <dgm:presLayoutVars>
          <dgm:bulletEnabled val="1"/>
        </dgm:presLayoutVars>
      </dgm:prSet>
      <dgm:spPr/>
    </dgm:pt>
    <dgm:pt modelId="{AAE08B68-6E9D-4A9A-8987-2928EB241CAA}" type="pres">
      <dgm:prSet presAssocID="{16E0EE58-8AEF-4B37-98D9-2D2BDC40AFBB}" presName="spacerL" presStyleCnt="0"/>
      <dgm:spPr/>
    </dgm:pt>
    <dgm:pt modelId="{218F2AD1-238B-4253-978E-E7B61E0E15F7}" type="pres">
      <dgm:prSet presAssocID="{16E0EE58-8AEF-4B37-98D9-2D2BDC40AFBB}" presName="sibTrans" presStyleLbl="sibTrans2D1" presStyleIdx="2" presStyleCnt="3"/>
      <dgm:spPr/>
    </dgm:pt>
    <dgm:pt modelId="{517D737D-EC06-4F94-8728-525155D83630}" type="pres">
      <dgm:prSet presAssocID="{16E0EE58-8AEF-4B37-98D9-2D2BDC40AFBB}" presName="spacerR" presStyleCnt="0"/>
      <dgm:spPr/>
    </dgm:pt>
    <dgm:pt modelId="{7FDAE34D-B5BE-4D86-BF08-751DBBCDE8B9}" type="pres">
      <dgm:prSet presAssocID="{CAB0086F-E23B-43DC-A3BF-AD8BB83C831F}" presName="node" presStyleLbl="node1" presStyleIdx="3" presStyleCnt="4">
        <dgm:presLayoutVars>
          <dgm:bulletEnabled val="1"/>
        </dgm:presLayoutVars>
      </dgm:prSet>
      <dgm:spPr/>
    </dgm:pt>
  </dgm:ptLst>
  <dgm:cxnLst>
    <dgm:cxn modelId="{C71D3429-7317-4464-B41D-D2DAD1311EA2}" type="presOf" srcId="{2E9CC9A6-8270-4262-AEBC-2F9562069190}" destId="{2B3EB9FE-49DB-4643-832C-1EA5724F2E99}" srcOrd="0" destOrd="0" presId="urn:microsoft.com/office/officeart/2005/8/layout/equation1"/>
    <dgm:cxn modelId="{04827133-1F2A-48A1-B7C9-FA33CA2AEDA1}" type="presOf" srcId="{DBAC3F92-A36F-40D7-8560-1F308550CD9B}" destId="{7D8CB272-4F41-4B8D-9DEB-FECAC5ABB220}" srcOrd="0" destOrd="0" presId="urn:microsoft.com/office/officeart/2005/8/layout/equation1"/>
    <dgm:cxn modelId="{F15E013D-89B7-4707-BA3C-0F54C1A7BCD4}" srcId="{2E9CC9A6-8270-4262-AEBC-2F9562069190}" destId="{2A831FE4-2A86-4BBD-AFBE-22D3F4285FED}" srcOrd="1" destOrd="0" parTransId="{82C525AD-F10D-41E1-826F-78AD0BDAE376}" sibTransId="{86DDE3C3-3707-420B-AFA8-FC9E8AE6E3B2}"/>
    <dgm:cxn modelId="{069B6F44-2659-448B-9E05-C5D16981CF14}" type="presOf" srcId="{2A831FE4-2A86-4BBD-AFBE-22D3F4285FED}" destId="{CAC55CE9-DBD1-4207-86E2-F1060D219182}" srcOrd="0" destOrd="0" presId="urn:microsoft.com/office/officeart/2005/8/layout/equation1"/>
    <dgm:cxn modelId="{DFC9CA66-8E15-474D-8014-49260256019B}" srcId="{2E9CC9A6-8270-4262-AEBC-2F9562069190}" destId="{CAB0086F-E23B-43DC-A3BF-AD8BB83C831F}" srcOrd="3" destOrd="0" parTransId="{970C4AF1-78CC-4A54-A2F4-26B4623C156F}" sibTransId="{40760905-2F48-44AC-9719-20CFA80F380F}"/>
    <dgm:cxn modelId="{D09F0F74-3FDE-446E-8CEB-98A6E26938E0}" type="presOf" srcId="{81D33BD3-8F2E-4DDD-8068-3C60D969F7D3}" destId="{48B326C9-F2F4-4DAD-8BAC-5F7A7A754419}" srcOrd="0" destOrd="0" presId="urn:microsoft.com/office/officeart/2005/8/layout/equation1"/>
    <dgm:cxn modelId="{19B68177-EED8-420A-ADED-97E6827B18E5}" type="presOf" srcId="{16E0EE58-8AEF-4B37-98D9-2D2BDC40AFBB}" destId="{218F2AD1-238B-4253-978E-E7B61E0E15F7}" srcOrd="0" destOrd="0" presId="urn:microsoft.com/office/officeart/2005/8/layout/equation1"/>
    <dgm:cxn modelId="{D8ADAD8E-D4CC-4B34-B3D8-E848CC4B7F4A}" type="presOf" srcId="{CAB0086F-E23B-43DC-A3BF-AD8BB83C831F}" destId="{7FDAE34D-B5BE-4D86-BF08-751DBBCDE8B9}" srcOrd="0" destOrd="0" presId="urn:microsoft.com/office/officeart/2005/8/layout/equation1"/>
    <dgm:cxn modelId="{816CE692-649A-4679-970C-EA739C30B015}" type="presOf" srcId="{0C8ACFBD-B02B-408C-878C-46396029C433}" destId="{EBFAD197-39FF-410E-A294-7051B09BEE4E}" srcOrd="0" destOrd="0" presId="urn:microsoft.com/office/officeart/2005/8/layout/equation1"/>
    <dgm:cxn modelId="{500443A0-2FF1-4B47-80EF-DEC808953BAF}" srcId="{2E9CC9A6-8270-4262-AEBC-2F9562069190}" destId="{DBAC3F92-A36F-40D7-8560-1F308550CD9B}" srcOrd="0" destOrd="0" parTransId="{8A547E1B-BEF2-4280-9F16-4DD15993A813}" sibTransId="{0C8ACFBD-B02B-408C-878C-46396029C433}"/>
    <dgm:cxn modelId="{4D84C3C4-9734-4466-A1A9-75889EEA4A31}" type="presOf" srcId="{86DDE3C3-3707-420B-AFA8-FC9E8AE6E3B2}" destId="{18316BA3-DF98-4171-8176-1D3808CBFB99}" srcOrd="0" destOrd="0" presId="urn:microsoft.com/office/officeart/2005/8/layout/equation1"/>
    <dgm:cxn modelId="{12C1BDD4-0CC5-49D4-B78D-2D1D56E39233}" srcId="{2E9CC9A6-8270-4262-AEBC-2F9562069190}" destId="{81D33BD3-8F2E-4DDD-8068-3C60D969F7D3}" srcOrd="2" destOrd="0" parTransId="{03630AF5-5CA4-4EA0-9DD4-617CBAF340E0}" sibTransId="{16E0EE58-8AEF-4B37-98D9-2D2BDC40AFBB}"/>
    <dgm:cxn modelId="{5542BAD3-70F7-4472-BB2F-3F5E3AD731DE}" type="presParOf" srcId="{2B3EB9FE-49DB-4643-832C-1EA5724F2E99}" destId="{7D8CB272-4F41-4B8D-9DEB-FECAC5ABB220}" srcOrd="0" destOrd="0" presId="urn:microsoft.com/office/officeart/2005/8/layout/equation1"/>
    <dgm:cxn modelId="{418DB612-E703-4326-B18C-005FD6A0A4EB}" type="presParOf" srcId="{2B3EB9FE-49DB-4643-832C-1EA5724F2E99}" destId="{47EB7428-53F3-430D-AEDE-6A00272E6D91}" srcOrd="1" destOrd="0" presId="urn:microsoft.com/office/officeart/2005/8/layout/equation1"/>
    <dgm:cxn modelId="{48A178F5-691A-4104-AF79-A02EB58B638A}" type="presParOf" srcId="{2B3EB9FE-49DB-4643-832C-1EA5724F2E99}" destId="{EBFAD197-39FF-410E-A294-7051B09BEE4E}" srcOrd="2" destOrd="0" presId="urn:microsoft.com/office/officeart/2005/8/layout/equation1"/>
    <dgm:cxn modelId="{9DADC964-82FC-4AE9-8FCC-9E2DD4F22A08}" type="presParOf" srcId="{2B3EB9FE-49DB-4643-832C-1EA5724F2E99}" destId="{7BB0A120-58E6-4E48-A103-74AE43B82007}" srcOrd="3" destOrd="0" presId="urn:microsoft.com/office/officeart/2005/8/layout/equation1"/>
    <dgm:cxn modelId="{40B4A26D-8EDE-4C14-8FA2-B8BD10531405}" type="presParOf" srcId="{2B3EB9FE-49DB-4643-832C-1EA5724F2E99}" destId="{CAC55CE9-DBD1-4207-86E2-F1060D219182}" srcOrd="4" destOrd="0" presId="urn:microsoft.com/office/officeart/2005/8/layout/equation1"/>
    <dgm:cxn modelId="{882BC955-190A-47C7-8934-208E3C7FD915}" type="presParOf" srcId="{2B3EB9FE-49DB-4643-832C-1EA5724F2E99}" destId="{4771C83B-70D8-41BA-BD26-1B5266CD70BC}" srcOrd="5" destOrd="0" presId="urn:microsoft.com/office/officeart/2005/8/layout/equation1"/>
    <dgm:cxn modelId="{A6B731D5-B5EE-4DB1-A730-DFD7115DF0F9}" type="presParOf" srcId="{2B3EB9FE-49DB-4643-832C-1EA5724F2E99}" destId="{18316BA3-DF98-4171-8176-1D3808CBFB99}" srcOrd="6" destOrd="0" presId="urn:microsoft.com/office/officeart/2005/8/layout/equation1"/>
    <dgm:cxn modelId="{912789EE-3C75-4ED3-9F4B-5770B1D833D7}" type="presParOf" srcId="{2B3EB9FE-49DB-4643-832C-1EA5724F2E99}" destId="{BDD4AC97-6442-4443-84BB-91D683444808}" srcOrd="7" destOrd="0" presId="urn:microsoft.com/office/officeart/2005/8/layout/equation1"/>
    <dgm:cxn modelId="{7EB4BB0F-D5C6-4FBC-9C88-9C9F1DF35A43}" type="presParOf" srcId="{2B3EB9FE-49DB-4643-832C-1EA5724F2E99}" destId="{48B326C9-F2F4-4DAD-8BAC-5F7A7A754419}" srcOrd="8" destOrd="0" presId="urn:microsoft.com/office/officeart/2005/8/layout/equation1"/>
    <dgm:cxn modelId="{E0E82240-4B69-4DA6-B81F-E87EF82B3002}" type="presParOf" srcId="{2B3EB9FE-49DB-4643-832C-1EA5724F2E99}" destId="{AAE08B68-6E9D-4A9A-8987-2928EB241CAA}" srcOrd="9" destOrd="0" presId="urn:microsoft.com/office/officeart/2005/8/layout/equation1"/>
    <dgm:cxn modelId="{D24716A7-3928-4ABB-B487-C30924BE4AB5}" type="presParOf" srcId="{2B3EB9FE-49DB-4643-832C-1EA5724F2E99}" destId="{218F2AD1-238B-4253-978E-E7B61E0E15F7}" srcOrd="10" destOrd="0" presId="urn:microsoft.com/office/officeart/2005/8/layout/equation1"/>
    <dgm:cxn modelId="{C619EA89-2AD4-4608-B2D3-0C84CE054A97}" type="presParOf" srcId="{2B3EB9FE-49DB-4643-832C-1EA5724F2E99}" destId="{517D737D-EC06-4F94-8728-525155D83630}" srcOrd="11" destOrd="0" presId="urn:microsoft.com/office/officeart/2005/8/layout/equation1"/>
    <dgm:cxn modelId="{BF3244BA-4F9D-4A9D-898F-19E8C0004B04}" type="presParOf" srcId="{2B3EB9FE-49DB-4643-832C-1EA5724F2E99}" destId="{7FDAE34D-B5BE-4D86-BF08-751DBBCDE8B9}" srcOrd="12"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13B88-F81A-4A5D-BEC8-63D6E151B46F}">
      <dsp:nvSpPr>
        <dsp:cNvPr id="0" name=""/>
        <dsp:cNvSpPr/>
      </dsp:nvSpPr>
      <dsp:spPr>
        <a:xfrm>
          <a:off x="0" y="128717"/>
          <a:ext cx="6281928" cy="20849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NOT a Legalistic/ </a:t>
          </a:r>
          <a:r>
            <a:rPr lang="en-US" sz="5400" b="1" i="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Religious</a:t>
          </a:r>
          <a:r>
            <a:rPr lang="en-US" sz="54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 Life</a:t>
          </a:r>
        </a:p>
      </dsp:txBody>
      <dsp:txXfrm>
        <a:off x="101778" y="230495"/>
        <a:ext cx="6078372" cy="1881384"/>
      </dsp:txXfrm>
    </dsp:sp>
    <dsp:sp modelId="{8B6B5815-069E-4A5F-8DF3-2095897B1552}">
      <dsp:nvSpPr>
        <dsp:cNvPr id="0" name=""/>
        <dsp:cNvSpPr/>
      </dsp:nvSpPr>
      <dsp:spPr>
        <a:xfrm>
          <a:off x="0" y="2213657"/>
          <a:ext cx="6281928" cy="2906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451" tIns="68580" rIns="384048" bIns="68580" numCol="1" spcCol="1270" anchor="t" anchorCtr="0">
          <a:noAutofit/>
        </a:bodyPr>
        <a:lstStyle/>
        <a:p>
          <a:pPr marL="285750" lvl="1" indent="-285750" algn="l" defTabSz="1866900">
            <a:lnSpc>
              <a:spcPct val="90000"/>
            </a:lnSpc>
            <a:spcBef>
              <a:spcPct val="0"/>
            </a:spcBef>
            <a:spcAft>
              <a:spcPct val="20000"/>
            </a:spcAft>
            <a:buFont typeface="Arial" panose="020B0604020202020204" pitchFamily="34" charset="0"/>
            <a:buNone/>
          </a:pPr>
          <a:r>
            <a:rPr lang="en-US" sz="4200" b="1" i="1" kern="1200" dirty="0"/>
            <a:t>Romans 8:3-4 </a:t>
          </a:r>
          <a:r>
            <a:rPr lang="en-US" sz="4200" b="1" kern="1200" dirty="0"/>
            <a:t>God has done what the </a:t>
          </a:r>
          <a:r>
            <a:rPr lang="en-US" sz="4200" b="1" u="sng" kern="1200" dirty="0"/>
            <a:t>law</a:t>
          </a:r>
          <a:r>
            <a:rPr lang="en-US" sz="4200" b="1" kern="1200" dirty="0"/>
            <a:t>, weakened by the flesh, </a:t>
          </a:r>
          <a:r>
            <a:rPr lang="en-US" sz="4200" b="1" u="sng" kern="1200" dirty="0"/>
            <a:t>could not do</a:t>
          </a:r>
          <a:r>
            <a:rPr lang="en-US" sz="4200" b="1" kern="1200" dirty="0"/>
            <a:t>… </a:t>
          </a:r>
          <a:br>
            <a:rPr lang="en-US" sz="4200" b="1" kern="1200" dirty="0"/>
          </a:br>
          <a:endParaRPr lang="en-US" sz="4200" kern="1200" dirty="0"/>
        </a:p>
      </dsp:txBody>
      <dsp:txXfrm>
        <a:off x="0" y="2213657"/>
        <a:ext cx="6281928" cy="29062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52B18-3652-40F3-90FE-10A709C43E12}">
      <dsp:nvSpPr>
        <dsp:cNvPr id="0" name=""/>
        <dsp:cNvSpPr/>
      </dsp:nvSpPr>
      <dsp:spPr>
        <a:xfrm>
          <a:off x="220222" y="0"/>
          <a:ext cx="3231134" cy="2387796"/>
        </a:xfrm>
        <a:prstGeom prst="rect">
          <a:avLst/>
        </a:prstGeom>
        <a:blipFill rotWithShape="1">
          <a:blip xmlns:r="http://schemas.openxmlformats.org/officeDocument/2006/relationships" r:embed="rId1"/>
          <a:srcRect/>
          <a:stretch>
            <a:fillRect l="-15000" r="-15000"/>
          </a:stretch>
        </a:blipFill>
        <a:ln>
          <a:noFill/>
        </a:ln>
        <a:effectLst/>
      </dsp:spPr>
      <dsp:style>
        <a:lnRef idx="0">
          <a:scrgbClr r="0" g="0" b="0"/>
        </a:lnRef>
        <a:fillRef idx="1">
          <a:scrgbClr r="0" g="0" b="0"/>
        </a:fillRef>
        <a:effectRef idx="0">
          <a:scrgbClr r="0" g="0" b="0"/>
        </a:effectRef>
        <a:fontRef idx="minor"/>
      </dsp:style>
    </dsp:sp>
    <dsp:sp modelId="{C55DEFBA-1CED-41F5-BD3C-14D654761CC2}">
      <dsp:nvSpPr>
        <dsp:cNvPr id="0" name=""/>
        <dsp:cNvSpPr/>
      </dsp:nvSpPr>
      <dsp:spPr>
        <a:xfrm>
          <a:off x="873324" y="1954844"/>
          <a:ext cx="2784275" cy="6691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74295" rIns="74295" bIns="74295" numCol="1" spcCol="1270" anchor="ctr" anchorCtr="0">
          <a:noAutofit/>
        </a:bodyPr>
        <a:lstStyle/>
        <a:p>
          <a:pPr marL="0" lvl="0" indent="0" algn="ctr" defTabSz="1733550">
            <a:lnSpc>
              <a:spcPct val="90000"/>
            </a:lnSpc>
            <a:spcBef>
              <a:spcPct val="0"/>
            </a:spcBef>
            <a:spcAft>
              <a:spcPct val="5000"/>
            </a:spcAft>
            <a:buNone/>
          </a:pPr>
          <a:r>
            <a:rPr lang="en-US" sz="3900" kern="1200" dirty="0"/>
            <a:t>From…</a:t>
          </a:r>
        </a:p>
      </dsp:txBody>
      <dsp:txXfrm>
        <a:off x="873324" y="1954844"/>
        <a:ext cx="2784275" cy="669107"/>
      </dsp:txXfrm>
    </dsp:sp>
    <dsp:sp modelId="{A77602E7-7A21-4B3E-8366-14CAA1E7D987}">
      <dsp:nvSpPr>
        <dsp:cNvPr id="0" name=""/>
        <dsp:cNvSpPr/>
      </dsp:nvSpPr>
      <dsp:spPr>
        <a:xfrm>
          <a:off x="4470400" y="0"/>
          <a:ext cx="3231134" cy="2387796"/>
        </a:xfrm>
        <a:prstGeom prst="rect">
          <a:avLst/>
        </a:prstGeom>
        <a:blipFill rotWithShape="1">
          <a:blip xmlns:r="http://schemas.openxmlformats.org/officeDocument/2006/relationships" r:embed="rId2"/>
          <a:srcRect/>
          <a:stretch>
            <a:fillRect t="-55000" b="-55000"/>
          </a:stretch>
        </a:blipFill>
        <a:ln>
          <a:noFill/>
        </a:ln>
        <a:effectLst/>
      </dsp:spPr>
      <dsp:style>
        <a:lnRef idx="0">
          <a:scrgbClr r="0" g="0" b="0"/>
        </a:lnRef>
        <a:fillRef idx="1">
          <a:scrgbClr r="0" g="0" b="0"/>
        </a:fillRef>
        <a:effectRef idx="0">
          <a:scrgbClr r="0" g="0" b="0"/>
        </a:effectRef>
        <a:fontRef idx="minor"/>
      </dsp:style>
    </dsp:sp>
    <dsp:sp modelId="{277A9458-4F44-48B2-BD38-684503593ABD}">
      <dsp:nvSpPr>
        <dsp:cNvPr id="0" name=""/>
        <dsp:cNvSpPr/>
      </dsp:nvSpPr>
      <dsp:spPr>
        <a:xfrm>
          <a:off x="5123501" y="1954844"/>
          <a:ext cx="2784275" cy="6691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74295" rIns="74295" bIns="74295" numCol="1" spcCol="1270" anchor="ctr" anchorCtr="0">
          <a:noAutofit/>
        </a:bodyPr>
        <a:lstStyle/>
        <a:p>
          <a:pPr marL="0" lvl="0" indent="0" algn="ctr" defTabSz="1733550">
            <a:lnSpc>
              <a:spcPct val="90000"/>
            </a:lnSpc>
            <a:spcBef>
              <a:spcPct val="0"/>
            </a:spcBef>
            <a:spcAft>
              <a:spcPct val="5000"/>
            </a:spcAft>
            <a:buNone/>
          </a:pPr>
          <a:r>
            <a:rPr lang="en-US" sz="3900" kern="1200" dirty="0"/>
            <a:t>To…</a:t>
          </a:r>
        </a:p>
      </dsp:txBody>
      <dsp:txXfrm>
        <a:off x="5123501" y="1954844"/>
        <a:ext cx="2784275" cy="6691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52B18-3652-40F3-90FE-10A709C43E12}">
      <dsp:nvSpPr>
        <dsp:cNvPr id="0" name=""/>
        <dsp:cNvSpPr/>
      </dsp:nvSpPr>
      <dsp:spPr>
        <a:xfrm>
          <a:off x="220222" y="0"/>
          <a:ext cx="3231134" cy="2387796"/>
        </a:xfrm>
        <a:prstGeom prst="rect">
          <a:avLst/>
        </a:prstGeom>
        <a:blipFill rotWithShape="1">
          <a:blip xmlns:r="http://schemas.openxmlformats.org/officeDocument/2006/relationships" r:embed="rId1"/>
          <a:srcRect/>
          <a:stretch>
            <a:fillRect/>
          </a:stretch>
        </a:blipFill>
        <a:ln>
          <a:noFill/>
        </a:ln>
        <a:effectLst/>
      </dsp:spPr>
      <dsp:style>
        <a:lnRef idx="0">
          <a:scrgbClr r="0" g="0" b="0"/>
        </a:lnRef>
        <a:fillRef idx="1">
          <a:scrgbClr r="0" g="0" b="0"/>
        </a:fillRef>
        <a:effectRef idx="0">
          <a:scrgbClr r="0" g="0" b="0"/>
        </a:effectRef>
        <a:fontRef idx="minor"/>
      </dsp:style>
    </dsp:sp>
    <dsp:sp modelId="{C55DEFBA-1CED-41F5-BD3C-14D654761CC2}">
      <dsp:nvSpPr>
        <dsp:cNvPr id="0" name=""/>
        <dsp:cNvSpPr/>
      </dsp:nvSpPr>
      <dsp:spPr>
        <a:xfrm>
          <a:off x="873324" y="1954844"/>
          <a:ext cx="2784275" cy="6691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74295" rIns="74295" bIns="74295" numCol="1" spcCol="1270" anchor="ctr" anchorCtr="0">
          <a:noAutofit/>
        </a:bodyPr>
        <a:lstStyle/>
        <a:p>
          <a:pPr marL="0" lvl="0" indent="0" algn="ctr" defTabSz="1733550">
            <a:lnSpc>
              <a:spcPct val="90000"/>
            </a:lnSpc>
            <a:spcBef>
              <a:spcPct val="0"/>
            </a:spcBef>
            <a:spcAft>
              <a:spcPct val="5000"/>
            </a:spcAft>
            <a:buNone/>
          </a:pPr>
          <a:r>
            <a:rPr lang="en-US" sz="3900" kern="1200" dirty="0"/>
            <a:t>From…</a:t>
          </a:r>
        </a:p>
      </dsp:txBody>
      <dsp:txXfrm>
        <a:off x="873324" y="1954844"/>
        <a:ext cx="2784275" cy="669107"/>
      </dsp:txXfrm>
    </dsp:sp>
    <dsp:sp modelId="{A77602E7-7A21-4B3E-8366-14CAA1E7D987}">
      <dsp:nvSpPr>
        <dsp:cNvPr id="0" name=""/>
        <dsp:cNvSpPr/>
      </dsp:nvSpPr>
      <dsp:spPr>
        <a:xfrm>
          <a:off x="4470400" y="0"/>
          <a:ext cx="3231134" cy="2387796"/>
        </a:xfrm>
        <a:prstGeom prst="rect">
          <a:avLst/>
        </a:prstGeom>
        <a:blipFill rotWithShape="1">
          <a:blip xmlns:r="http://schemas.openxmlformats.org/officeDocument/2006/relationships" r:embed="rId2"/>
          <a:srcRect/>
          <a:stretch>
            <a:fillRect/>
          </a:stretch>
        </a:blipFill>
        <a:ln>
          <a:noFill/>
        </a:ln>
        <a:effectLst/>
      </dsp:spPr>
      <dsp:style>
        <a:lnRef idx="0">
          <a:scrgbClr r="0" g="0" b="0"/>
        </a:lnRef>
        <a:fillRef idx="1">
          <a:scrgbClr r="0" g="0" b="0"/>
        </a:fillRef>
        <a:effectRef idx="0">
          <a:scrgbClr r="0" g="0" b="0"/>
        </a:effectRef>
        <a:fontRef idx="minor"/>
      </dsp:style>
    </dsp:sp>
    <dsp:sp modelId="{277A9458-4F44-48B2-BD38-684503593ABD}">
      <dsp:nvSpPr>
        <dsp:cNvPr id="0" name=""/>
        <dsp:cNvSpPr/>
      </dsp:nvSpPr>
      <dsp:spPr>
        <a:xfrm>
          <a:off x="5123501" y="1954844"/>
          <a:ext cx="2784275" cy="6691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74295" rIns="74295" bIns="74295" numCol="1" spcCol="1270" anchor="ctr" anchorCtr="0">
          <a:noAutofit/>
        </a:bodyPr>
        <a:lstStyle/>
        <a:p>
          <a:pPr marL="0" lvl="0" indent="0" algn="ctr" defTabSz="1733550">
            <a:lnSpc>
              <a:spcPct val="90000"/>
            </a:lnSpc>
            <a:spcBef>
              <a:spcPct val="0"/>
            </a:spcBef>
            <a:spcAft>
              <a:spcPct val="5000"/>
            </a:spcAft>
            <a:buNone/>
          </a:pPr>
          <a:r>
            <a:rPr lang="en-US" sz="3900" kern="1200" dirty="0"/>
            <a:t>To…</a:t>
          </a:r>
        </a:p>
      </dsp:txBody>
      <dsp:txXfrm>
        <a:off x="5123501" y="1954844"/>
        <a:ext cx="2784275" cy="66910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2CB7A-7F2F-4C57-AEE5-FE87CE662FED}">
      <dsp:nvSpPr>
        <dsp:cNvPr id="0" name=""/>
        <dsp:cNvSpPr/>
      </dsp:nvSpPr>
      <dsp:spPr>
        <a:xfrm>
          <a:off x="7806" y="1470"/>
          <a:ext cx="3181727" cy="15908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155" tIns="64770" rIns="97155" bIns="64770" numCol="1" spcCol="1270" anchor="ctr" anchorCtr="0">
          <a:noAutofit/>
        </a:bodyPr>
        <a:lstStyle/>
        <a:p>
          <a:pPr marL="0" lvl="0" indent="0" algn="ctr" defTabSz="2266950">
            <a:lnSpc>
              <a:spcPct val="90000"/>
            </a:lnSpc>
            <a:spcBef>
              <a:spcPct val="0"/>
            </a:spcBef>
            <a:spcAft>
              <a:spcPct val="35000"/>
            </a:spcAft>
            <a:buNone/>
          </a:pPr>
          <a:r>
            <a:rPr lang="en-US" sz="5100" kern="1200" dirty="0"/>
            <a:t>Two Reasons</a:t>
          </a:r>
        </a:p>
      </dsp:txBody>
      <dsp:txXfrm>
        <a:off x="54401" y="48065"/>
        <a:ext cx="3088537" cy="1497673"/>
      </dsp:txXfrm>
    </dsp:sp>
    <dsp:sp modelId="{089D0AF0-3466-498C-A8EF-152DAA8C7CF3}">
      <dsp:nvSpPr>
        <dsp:cNvPr id="0" name=""/>
        <dsp:cNvSpPr/>
      </dsp:nvSpPr>
      <dsp:spPr>
        <a:xfrm>
          <a:off x="325978" y="1592334"/>
          <a:ext cx="318172" cy="1193147"/>
        </a:xfrm>
        <a:custGeom>
          <a:avLst/>
          <a:gdLst/>
          <a:ahLst/>
          <a:cxnLst/>
          <a:rect l="0" t="0" r="0" b="0"/>
          <a:pathLst>
            <a:path>
              <a:moveTo>
                <a:pt x="0" y="0"/>
              </a:moveTo>
              <a:lnTo>
                <a:pt x="0" y="1193147"/>
              </a:lnTo>
              <a:lnTo>
                <a:pt x="318172" y="11931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16A4D4-93B9-428E-BBD2-038382D87F12}">
      <dsp:nvSpPr>
        <dsp:cNvPr id="0" name=""/>
        <dsp:cNvSpPr/>
      </dsp:nvSpPr>
      <dsp:spPr>
        <a:xfrm>
          <a:off x="644151" y="1990050"/>
          <a:ext cx="2545382" cy="15908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dirty="0"/>
            <a:t>The Beauty (v.10)</a:t>
          </a:r>
        </a:p>
      </dsp:txBody>
      <dsp:txXfrm>
        <a:off x="690746" y="2036645"/>
        <a:ext cx="2452192" cy="1497673"/>
      </dsp:txXfrm>
    </dsp:sp>
    <dsp:sp modelId="{86918C54-89B8-4F06-BBF8-730E127703AC}">
      <dsp:nvSpPr>
        <dsp:cNvPr id="0" name=""/>
        <dsp:cNvSpPr/>
      </dsp:nvSpPr>
      <dsp:spPr>
        <a:xfrm>
          <a:off x="325978" y="1592334"/>
          <a:ext cx="318172" cy="3181727"/>
        </a:xfrm>
        <a:custGeom>
          <a:avLst/>
          <a:gdLst/>
          <a:ahLst/>
          <a:cxnLst/>
          <a:rect l="0" t="0" r="0" b="0"/>
          <a:pathLst>
            <a:path>
              <a:moveTo>
                <a:pt x="0" y="0"/>
              </a:moveTo>
              <a:lnTo>
                <a:pt x="0" y="3181727"/>
              </a:lnTo>
              <a:lnTo>
                <a:pt x="318172" y="318172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F5ABCB-73AB-4D05-81DD-0A664469881A}">
      <dsp:nvSpPr>
        <dsp:cNvPr id="0" name=""/>
        <dsp:cNvSpPr/>
      </dsp:nvSpPr>
      <dsp:spPr>
        <a:xfrm>
          <a:off x="644151" y="3978630"/>
          <a:ext cx="2545382" cy="15908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dirty="0"/>
            <a:t>An Anchor (v.11)</a:t>
          </a:r>
        </a:p>
      </dsp:txBody>
      <dsp:txXfrm>
        <a:off x="690746" y="4025225"/>
        <a:ext cx="2452192" cy="14976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5E12C-7F78-49A1-A989-F9E98DD7A1FB}">
      <dsp:nvSpPr>
        <dsp:cNvPr id="0" name=""/>
        <dsp:cNvSpPr/>
      </dsp:nvSpPr>
      <dsp:spPr>
        <a:xfrm>
          <a:off x="221355" y="196899"/>
          <a:ext cx="3197716" cy="479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106680" bIns="0" numCol="1" spcCol="1270" anchor="b" anchorCtr="0">
          <a:noAutofit/>
        </a:bodyPr>
        <a:lstStyle/>
        <a:p>
          <a:pPr marL="0" lvl="0" indent="0" algn="l" defTabSz="1244600">
            <a:lnSpc>
              <a:spcPct val="90000"/>
            </a:lnSpc>
            <a:spcBef>
              <a:spcPct val="0"/>
            </a:spcBef>
            <a:spcAft>
              <a:spcPct val="35000"/>
            </a:spcAft>
            <a:buNone/>
          </a:pPr>
          <a:r>
            <a:rPr lang="en-US" sz="2800" kern="1200" dirty="0"/>
            <a:t>Trees</a:t>
          </a:r>
        </a:p>
      </dsp:txBody>
      <dsp:txXfrm>
        <a:off x="221355" y="196899"/>
        <a:ext cx="3197716" cy="479657"/>
      </dsp:txXfrm>
    </dsp:sp>
    <dsp:sp modelId="{C7825D46-C8EC-4E53-916C-5696A439748F}">
      <dsp:nvSpPr>
        <dsp:cNvPr id="0" name=""/>
        <dsp:cNvSpPr/>
      </dsp:nvSpPr>
      <dsp:spPr>
        <a:xfrm>
          <a:off x="221355" y="830696"/>
          <a:ext cx="3197716" cy="3197716"/>
        </a:xfrm>
        <a:prstGeom prst="rect">
          <a:avLst/>
        </a:prstGeom>
        <a:blipFill rotWithShape="1">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721768-FE12-472D-933D-B541E093685B}">
      <dsp:nvSpPr>
        <dsp:cNvPr id="0" name=""/>
        <dsp:cNvSpPr/>
      </dsp:nvSpPr>
      <dsp:spPr>
        <a:xfrm>
          <a:off x="3757096" y="196899"/>
          <a:ext cx="3197716" cy="479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106680" bIns="0" numCol="1" spcCol="1270" anchor="b" anchorCtr="0">
          <a:noAutofit/>
        </a:bodyPr>
        <a:lstStyle/>
        <a:p>
          <a:pPr marL="0" lvl="0" indent="0" algn="l" defTabSz="1244600">
            <a:lnSpc>
              <a:spcPct val="90000"/>
            </a:lnSpc>
            <a:spcBef>
              <a:spcPct val="0"/>
            </a:spcBef>
            <a:spcAft>
              <a:spcPct val="35000"/>
            </a:spcAft>
            <a:buNone/>
          </a:pPr>
          <a:r>
            <a:rPr lang="en-US" sz="2800" kern="1200" dirty="0"/>
            <a:t>Forest</a:t>
          </a:r>
        </a:p>
      </dsp:txBody>
      <dsp:txXfrm>
        <a:off x="3757096" y="196899"/>
        <a:ext cx="3197716" cy="479657"/>
      </dsp:txXfrm>
    </dsp:sp>
    <dsp:sp modelId="{D4D7E53B-0630-4C75-9173-1157E819051E}">
      <dsp:nvSpPr>
        <dsp:cNvPr id="0" name=""/>
        <dsp:cNvSpPr/>
      </dsp:nvSpPr>
      <dsp:spPr>
        <a:xfrm>
          <a:off x="3757096" y="830696"/>
          <a:ext cx="3197716" cy="3197716"/>
        </a:xfrm>
        <a:prstGeom prst="rect">
          <a:avLst/>
        </a:prstGeom>
        <a:blipFill rotWithShape="1">
          <a:blip xmlns:r="http://schemas.openxmlformats.org/officeDocument/2006/relationships" r:embed="rId2"/>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79F2B-C00D-4925-B144-112A98E6C808}">
      <dsp:nvSpPr>
        <dsp:cNvPr id="0" name=""/>
        <dsp:cNvSpPr/>
      </dsp:nvSpPr>
      <dsp:spPr>
        <a:xfrm>
          <a:off x="0" y="0"/>
          <a:ext cx="5808577" cy="32298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Seeing God’s Leading</a:t>
          </a:r>
        </a:p>
      </dsp:txBody>
      <dsp:txXfrm>
        <a:off x="0" y="0"/>
        <a:ext cx="5808577" cy="968964"/>
      </dsp:txXfrm>
    </dsp:sp>
    <dsp:sp modelId="{D74E2226-5808-4E9B-8E02-58D2601A8294}">
      <dsp:nvSpPr>
        <dsp:cNvPr id="0" name=""/>
        <dsp:cNvSpPr/>
      </dsp:nvSpPr>
      <dsp:spPr>
        <a:xfrm>
          <a:off x="580857" y="969042"/>
          <a:ext cx="4646861" cy="47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Prayer</a:t>
          </a:r>
        </a:p>
      </dsp:txBody>
      <dsp:txXfrm>
        <a:off x="594638" y="982823"/>
        <a:ext cx="4619299" cy="442962"/>
      </dsp:txXfrm>
    </dsp:sp>
    <dsp:sp modelId="{77F66AEC-A1EA-409C-B1FD-32F653325B24}">
      <dsp:nvSpPr>
        <dsp:cNvPr id="0" name=""/>
        <dsp:cNvSpPr/>
      </dsp:nvSpPr>
      <dsp:spPr>
        <a:xfrm>
          <a:off x="580857" y="1511956"/>
          <a:ext cx="4646861" cy="47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Word of God</a:t>
          </a:r>
        </a:p>
      </dsp:txBody>
      <dsp:txXfrm>
        <a:off x="594638" y="1525737"/>
        <a:ext cx="4619299" cy="442962"/>
      </dsp:txXfrm>
    </dsp:sp>
    <dsp:sp modelId="{32BF2286-C775-44CA-83BD-C1458251F3FC}">
      <dsp:nvSpPr>
        <dsp:cNvPr id="0" name=""/>
        <dsp:cNvSpPr/>
      </dsp:nvSpPr>
      <dsp:spPr>
        <a:xfrm>
          <a:off x="580857" y="2054869"/>
          <a:ext cx="4646861" cy="470524"/>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noFill/>
            </a:rPr>
            <a:t>Receiving / Giving Fellowship</a:t>
          </a:r>
        </a:p>
      </dsp:txBody>
      <dsp:txXfrm>
        <a:off x="594638" y="2068650"/>
        <a:ext cx="4619299" cy="442962"/>
      </dsp:txXfrm>
    </dsp:sp>
    <dsp:sp modelId="{D5E42FDC-43B1-4550-8844-E807DA9D98F5}">
      <dsp:nvSpPr>
        <dsp:cNvPr id="0" name=""/>
        <dsp:cNvSpPr/>
      </dsp:nvSpPr>
      <dsp:spPr>
        <a:xfrm>
          <a:off x="580857" y="2597782"/>
          <a:ext cx="4646861" cy="470524"/>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noFill/>
            </a:rPr>
            <a:t>The Suffering of Breaking</a:t>
          </a:r>
        </a:p>
      </dsp:txBody>
      <dsp:txXfrm>
        <a:off x="594638" y="2611563"/>
        <a:ext cx="4619299" cy="4429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79F2B-C00D-4925-B144-112A98E6C808}">
      <dsp:nvSpPr>
        <dsp:cNvPr id="0" name=""/>
        <dsp:cNvSpPr/>
      </dsp:nvSpPr>
      <dsp:spPr>
        <a:xfrm>
          <a:off x="0" y="0"/>
          <a:ext cx="5808577" cy="32298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Seeing God’s Leading</a:t>
          </a:r>
        </a:p>
      </dsp:txBody>
      <dsp:txXfrm>
        <a:off x="0" y="0"/>
        <a:ext cx="5808577" cy="968964"/>
      </dsp:txXfrm>
    </dsp:sp>
    <dsp:sp modelId="{D74E2226-5808-4E9B-8E02-58D2601A8294}">
      <dsp:nvSpPr>
        <dsp:cNvPr id="0" name=""/>
        <dsp:cNvSpPr/>
      </dsp:nvSpPr>
      <dsp:spPr>
        <a:xfrm>
          <a:off x="580857" y="969042"/>
          <a:ext cx="4646861" cy="47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Prayer</a:t>
          </a:r>
        </a:p>
      </dsp:txBody>
      <dsp:txXfrm>
        <a:off x="594638" y="982823"/>
        <a:ext cx="4619299" cy="442962"/>
      </dsp:txXfrm>
    </dsp:sp>
    <dsp:sp modelId="{77F66AEC-A1EA-409C-B1FD-32F653325B24}">
      <dsp:nvSpPr>
        <dsp:cNvPr id="0" name=""/>
        <dsp:cNvSpPr/>
      </dsp:nvSpPr>
      <dsp:spPr>
        <a:xfrm>
          <a:off x="580857" y="1511956"/>
          <a:ext cx="4646861" cy="47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Word of God</a:t>
          </a:r>
        </a:p>
      </dsp:txBody>
      <dsp:txXfrm>
        <a:off x="594638" y="1525737"/>
        <a:ext cx="4619299" cy="442962"/>
      </dsp:txXfrm>
    </dsp:sp>
    <dsp:sp modelId="{32BF2286-C775-44CA-83BD-C1458251F3FC}">
      <dsp:nvSpPr>
        <dsp:cNvPr id="0" name=""/>
        <dsp:cNvSpPr/>
      </dsp:nvSpPr>
      <dsp:spPr>
        <a:xfrm>
          <a:off x="580857" y="2054869"/>
          <a:ext cx="4646861" cy="47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Receiving / Giving Fellowship</a:t>
          </a:r>
        </a:p>
      </dsp:txBody>
      <dsp:txXfrm>
        <a:off x="594638" y="2068650"/>
        <a:ext cx="4619299" cy="442962"/>
      </dsp:txXfrm>
    </dsp:sp>
    <dsp:sp modelId="{D5E42FDC-43B1-4550-8844-E807DA9D98F5}">
      <dsp:nvSpPr>
        <dsp:cNvPr id="0" name=""/>
        <dsp:cNvSpPr/>
      </dsp:nvSpPr>
      <dsp:spPr>
        <a:xfrm>
          <a:off x="580857" y="2597782"/>
          <a:ext cx="4646861" cy="470524"/>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noFill/>
            </a:rPr>
            <a:t>The Suffering of Breaking</a:t>
          </a:r>
        </a:p>
      </dsp:txBody>
      <dsp:txXfrm>
        <a:off x="594638" y="2611563"/>
        <a:ext cx="4619299" cy="4429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79F2B-C00D-4925-B144-112A98E6C808}">
      <dsp:nvSpPr>
        <dsp:cNvPr id="0" name=""/>
        <dsp:cNvSpPr/>
      </dsp:nvSpPr>
      <dsp:spPr>
        <a:xfrm>
          <a:off x="0" y="0"/>
          <a:ext cx="5808577" cy="32298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Seeing God’s Leading</a:t>
          </a:r>
        </a:p>
      </dsp:txBody>
      <dsp:txXfrm>
        <a:off x="0" y="0"/>
        <a:ext cx="5808577" cy="968964"/>
      </dsp:txXfrm>
    </dsp:sp>
    <dsp:sp modelId="{D74E2226-5808-4E9B-8E02-58D2601A8294}">
      <dsp:nvSpPr>
        <dsp:cNvPr id="0" name=""/>
        <dsp:cNvSpPr/>
      </dsp:nvSpPr>
      <dsp:spPr>
        <a:xfrm>
          <a:off x="580857" y="969042"/>
          <a:ext cx="4646861" cy="47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Prayer</a:t>
          </a:r>
        </a:p>
      </dsp:txBody>
      <dsp:txXfrm>
        <a:off x="594638" y="982823"/>
        <a:ext cx="4619299" cy="442962"/>
      </dsp:txXfrm>
    </dsp:sp>
    <dsp:sp modelId="{77F66AEC-A1EA-409C-B1FD-32F653325B24}">
      <dsp:nvSpPr>
        <dsp:cNvPr id="0" name=""/>
        <dsp:cNvSpPr/>
      </dsp:nvSpPr>
      <dsp:spPr>
        <a:xfrm>
          <a:off x="580857" y="1511956"/>
          <a:ext cx="4646861" cy="47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Word of God</a:t>
          </a:r>
        </a:p>
      </dsp:txBody>
      <dsp:txXfrm>
        <a:off x="594638" y="1525737"/>
        <a:ext cx="4619299" cy="442962"/>
      </dsp:txXfrm>
    </dsp:sp>
    <dsp:sp modelId="{32BF2286-C775-44CA-83BD-C1458251F3FC}">
      <dsp:nvSpPr>
        <dsp:cNvPr id="0" name=""/>
        <dsp:cNvSpPr/>
      </dsp:nvSpPr>
      <dsp:spPr>
        <a:xfrm>
          <a:off x="580857" y="2054869"/>
          <a:ext cx="4646861" cy="47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Receiving / Giving Fellowship</a:t>
          </a:r>
        </a:p>
      </dsp:txBody>
      <dsp:txXfrm>
        <a:off x="594638" y="2068650"/>
        <a:ext cx="4619299" cy="442962"/>
      </dsp:txXfrm>
    </dsp:sp>
    <dsp:sp modelId="{D5E42FDC-43B1-4550-8844-E807DA9D98F5}">
      <dsp:nvSpPr>
        <dsp:cNvPr id="0" name=""/>
        <dsp:cNvSpPr/>
      </dsp:nvSpPr>
      <dsp:spPr>
        <a:xfrm>
          <a:off x="580857" y="2597782"/>
          <a:ext cx="4646861" cy="470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The Suffering of Breaking</a:t>
          </a:r>
        </a:p>
      </dsp:txBody>
      <dsp:txXfrm>
        <a:off x="594638" y="2611563"/>
        <a:ext cx="4619299" cy="4429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B1E52-C095-4BFC-B8F2-7F75249B7792}">
      <dsp:nvSpPr>
        <dsp:cNvPr id="0" name=""/>
        <dsp:cNvSpPr/>
      </dsp:nvSpPr>
      <dsp:spPr>
        <a:xfrm>
          <a:off x="7894726"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659CFA-6107-4F80-9698-AD29D1EFEB56}">
      <dsp:nvSpPr>
        <dsp:cNvPr id="0" name=""/>
        <dsp:cNvSpPr/>
      </dsp:nvSpPr>
      <dsp:spPr>
        <a:xfrm>
          <a:off x="7467193"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8BD708-AB0E-40DE-9BCD-54DA94C2B3CC}">
      <dsp:nvSpPr>
        <dsp:cNvPr id="0" name=""/>
        <dsp:cNvSpPr/>
      </dsp:nvSpPr>
      <dsp:spPr>
        <a:xfrm>
          <a:off x="7039660"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CE693-0B13-4390-AC4F-5007ADD4C920}">
      <dsp:nvSpPr>
        <dsp:cNvPr id="0" name=""/>
        <dsp:cNvSpPr/>
      </dsp:nvSpPr>
      <dsp:spPr>
        <a:xfrm>
          <a:off x="6612940"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B00C42-EAE1-45BD-A930-46C3F2AA656A}">
      <dsp:nvSpPr>
        <dsp:cNvPr id="0" name=""/>
        <dsp:cNvSpPr/>
      </dsp:nvSpPr>
      <dsp:spPr>
        <a:xfrm>
          <a:off x="6185408"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6C3CEA-61ED-4776-85F1-69A4D172299C}">
      <dsp:nvSpPr>
        <dsp:cNvPr id="0" name=""/>
        <dsp:cNvSpPr/>
      </dsp:nvSpPr>
      <dsp:spPr>
        <a:xfrm>
          <a:off x="5524601" y="2788752"/>
          <a:ext cx="466547" cy="46692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C06FF6-A8FD-4DD7-97DA-B1C048E7D1E5}">
      <dsp:nvSpPr>
        <dsp:cNvPr id="0" name=""/>
        <dsp:cNvSpPr/>
      </dsp:nvSpPr>
      <dsp:spPr>
        <a:xfrm>
          <a:off x="7514336" y="2423501"/>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2D75D1-D1FE-42D6-9B56-77ADD6AB6F70}">
      <dsp:nvSpPr>
        <dsp:cNvPr id="0" name=""/>
        <dsp:cNvSpPr/>
      </dsp:nvSpPr>
      <dsp:spPr>
        <a:xfrm>
          <a:off x="7514336" y="339072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14859-B632-444C-BE56-E55FEE312988}">
      <dsp:nvSpPr>
        <dsp:cNvPr id="0" name=""/>
        <dsp:cNvSpPr/>
      </dsp:nvSpPr>
      <dsp:spPr>
        <a:xfrm>
          <a:off x="7722412" y="2632983"/>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25EC0D-8CD0-43D4-A03A-85CD899960C8}">
      <dsp:nvSpPr>
        <dsp:cNvPr id="0" name=""/>
        <dsp:cNvSpPr/>
      </dsp:nvSpPr>
      <dsp:spPr>
        <a:xfrm>
          <a:off x="7736230" y="3182395"/>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E7908-544F-4253-87D1-134DC1E24EFD}">
      <dsp:nvSpPr>
        <dsp:cNvPr id="0" name=""/>
        <dsp:cNvSpPr/>
      </dsp:nvSpPr>
      <dsp:spPr>
        <a:xfrm>
          <a:off x="2969158" y="1841093"/>
          <a:ext cx="2361996" cy="236224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b="1" kern="1200" cap="none" spc="0" dirty="0">
              <a:ln w="6600">
                <a:solidFill>
                  <a:schemeClr val="accent2"/>
                </a:solidFill>
                <a:prstDash val="solid"/>
              </a:ln>
              <a:solidFill>
                <a:srgbClr val="FFFFFF"/>
              </a:solidFill>
              <a:effectLst>
                <a:outerShdw dist="38100" dir="2700000" algn="tl" rotWithShape="0">
                  <a:schemeClr val="accent2"/>
                </a:outerShdw>
              </a:effectLst>
            </a:rPr>
            <a:t>How God Works</a:t>
          </a:r>
        </a:p>
      </dsp:txBody>
      <dsp:txXfrm>
        <a:off x="3315064" y="2187035"/>
        <a:ext cx="1670184" cy="1670357"/>
      </dsp:txXfrm>
    </dsp:sp>
    <dsp:sp modelId="{54D74FC5-AE4F-4F6B-95AF-266652F30F43}">
      <dsp:nvSpPr>
        <dsp:cNvPr id="0" name=""/>
        <dsp:cNvSpPr/>
      </dsp:nvSpPr>
      <dsp:spPr>
        <a:xfrm>
          <a:off x="2792780" y="1639284"/>
          <a:ext cx="466547" cy="46692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74341-6628-4A23-903B-04609B77DA8E}">
      <dsp:nvSpPr>
        <dsp:cNvPr id="0" name=""/>
        <dsp:cNvSpPr/>
      </dsp:nvSpPr>
      <dsp:spPr>
        <a:xfrm>
          <a:off x="2493670" y="1392969"/>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AF55B-7D9D-46B9-8EB9-5C7463CC8D61}">
      <dsp:nvSpPr>
        <dsp:cNvPr id="0" name=""/>
        <dsp:cNvSpPr/>
      </dsp:nvSpPr>
      <dsp:spPr>
        <a:xfrm>
          <a:off x="1995424" y="1392969"/>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F1A16C-31A4-4D35-967C-239A97EC361E}">
      <dsp:nvSpPr>
        <dsp:cNvPr id="0" name=""/>
        <dsp:cNvSpPr/>
      </dsp:nvSpPr>
      <dsp:spPr>
        <a:xfrm>
          <a:off x="1497177" y="1392969"/>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F3D7FC-836C-4968-BBBA-F352C16A27CE}">
      <dsp:nvSpPr>
        <dsp:cNvPr id="0" name=""/>
        <dsp:cNvSpPr/>
      </dsp:nvSpPr>
      <dsp:spPr>
        <a:xfrm>
          <a:off x="998931" y="1392969"/>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4D0BB6-AE4E-4061-94F5-39340C47AB71}">
      <dsp:nvSpPr>
        <dsp:cNvPr id="0" name=""/>
        <dsp:cNvSpPr/>
      </dsp:nvSpPr>
      <dsp:spPr>
        <a:xfrm>
          <a:off x="499872" y="1392969"/>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EEB3CD-9D41-45D9-979B-AA7606EA9F92}">
      <dsp:nvSpPr>
        <dsp:cNvPr id="0" name=""/>
        <dsp:cNvSpPr/>
      </dsp:nvSpPr>
      <dsp:spPr>
        <a:xfrm>
          <a:off x="1625" y="1392969"/>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B6248-85EA-4128-BB0B-8E46515AE1C1}">
      <dsp:nvSpPr>
        <dsp:cNvPr id="0" name=""/>
        <dsp:cNvSpPr/>
      </dsp:nvSpPr>
      <dsp:spPr>
        <a:xfrm>
          <a:off x="0" y="790995"/>
          <a:ext cx="2734259" cy="600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244600">
            <a:lnSpc>
              <a:spcPct val="90000"/>
            </a:lnSpc>
            <a:spcBef>
              <a:spcPct val="0"/>
            </a:spcBef>
            <a:spcAft>
              <a:spcPct val="35000"/>
            </a:spcAft>
            <a:buNone/>
          </a:pPr>
          <a:r>
            <a:rPr lang="en-US" sz="2800" b="1" kern="1200" cap="none" spc="0" dirty="0">
              <a:ln w="6600">
                <a:solidFill>
                  <a:schemeClr val="accent2"/>
                </a:solidFill>
                <a:prstDash val="solid"/>
              </a:ln>
              <a:solidFill>
                <a:srgbClr val="FFFFFF"/>
              </a:solidFill>
              <a:effectLst>
                <a:outerShdw dist="38100" dir="2700000" algn="tl" rotWithShape="0">
                  <a:schemeClr val="accent2"/>
                </a:outerShdw>
              </a:effectLst>
            </a:rPr>
            <a:t>World System</a:t>
          </a:r>
        </a:p>
      </dsp:txBody>
      <dsp:txXfrm>
        <a:off x="0" y="790995"/>
        <a:ext cx="2734259" cy="600056"/>
      </dsp:txXfrm>
    </dsp:sp>
    <dsp:sp modelId="{9C76685A-442E-423D-9679-9DDC3EEB8986}">
      <dsp:nvSpPr>
        <dsp:cNvPr id="0" name=""/>
        <dsp:cNvSpPr/>
      </dsp:nvSpPr>
      <dsp:spPr>
        <a:xfrm>
          <a:off x="2308352" y="2788752"/>
          <a:ext cx="466547" cy="46692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4A32CD-87FD-4C35-9FEF-4CC679EAD9DF}">
      <dsp:nvSpPr>
        <dsp:cNvPr id="0" name=""/>
        <dsp:cNvSpPr/>
      </dsp:nvSpPr>
      <dsp:spPr>
        <a:xfrm>
          <a:off x="1846681"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A0A78-D3BB-4434-9672-68B5298694BF}">
      <dsp:nvSpPr>
        <dsp:cNvPr id="0" name=""/>
        <dsp:cNvSpPr/>
      </dsp:nvSpPr>
      <dsp:spPr>
        <a:xfrm>
          <a:off x="1385824"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637184-3360-4931-8247-D66EBEBE5D8D}">
      <dsp:nvSpPr>
        <dsp:cNvPr id="0" name=""/>
        <dsp:cNvSpPr/>
      </dsp:nvSpPr>
      <dsp:spPr>
        <a:xfrm>
          <a:off x="924153"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F68E4B-FA18-4B73-88EC-569B80B50C25}">
      <dsp:nvSpPr>
        <dsp:cNvPr id="0" name=""/>
        <dsp:cNvSpPr/>
      </dsp:nvSpPr>
      <dsp:spPr>
        <a:xfrm>
          <a:off x="463296"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B7F0F-5539-4794-8E6F-5BFA7F5F222B}">
      <dsp:nvSpPr>
        <dsp:cNvPr id="0" name=""/>
        <dsp:cNvSpPr/>
      </dsp:nvSpPr>
      <dsp:spPr>
        <a:xfrm>
          <a:off x="1625" y="2905387"/>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4EEA7D-0C03-43BA-AE4E-7346E9F685A2}">
      <dsp:nvSpPr>
        <dsp:cNvPr id="0" name=""/>
        <dsp:cNvSpPr/>
      </dsp:nvSpPr>
      <dsp:spPr>
        <a:xfrm>
          <a:off x="0" y="2308400"/>
          <a:ext cx="2067763" cy="600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244600">
            <a:lnSpc>
              <a:spcPct val="90000"/>
            </a:lnSpc>
            <a:spcBef>
              <a:spcPct val="0"/>
            </a:spcBef>
            <a:spcAft>
              <a:spcPct val="35000"/>
            </a:spcAft>
            <a:buNone/>
          </a:pPr>
          <a:r>
            <a:rPr lang="en-US" sz="2800" b="1" kern="1200" cap="none" spc="0" dirty="0">
              <a:ln w="6600">
                <a:solidFill>
                  <a:schemeClr val="accent2"/>
                </a:solidFill>
                <a:prstDash val="solid"/>
              </a:ln>
              <a:solidFill>
                <a:srgbClr val="FFFFFF"/>
              </a:solidFill>
              <a:effectLst>
                <a:outerShdw dist="38100" dir="2700000" algn="tl" rotWithShape="0">
                  <a:schemeClr val="accent2"/>
                </a:outerShdw>
              </a:effectLst>
            </a:rPr>
            <a:t>Our Desires</a:t>
          </a:r>
        </a:p>
      </dsp:txBody>
      <dsp:txXfrm>
        <a:off x="0" y="2308400"/>
        <a:ext cx="2067763" cy="600056"/>
      </dsp:txXfrm>
    </dsp:sp>
    <dsp:sp modelId="{5FF5DABA-FBAE-4190-855D-C5DAA27124B6}">
      <dsp:nvSpPr>
        <dsp:cNvPr id="0" name=""/>
        <dsp:cNvSpPr/>
      </dsp:nvSpPr>
      <dsp:spPr>
        <a:xfrm>
          <a:off x="2792780" y="3919037"/>
          <a:ext cx="466547" cy="46692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E46F9-C47B-4EAA-97D7-B31ADB6010EB}">
      <dsp:nvSpPr>
        <dsp:cNvPr id="0" name=""/>
        <dsp:cNvSpPr/>
      </dsp:nvSpPr>
      <dsp:spPr>
        <a:xfrm>
          <a:off x="2493670" y="4394401"/>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D0DDF-5CA0-4E70-A9D5-625945E134F8}">
      <dsp:nvSpPr>
        <dsp:cNvPr id="0" name=""/>
        <dsp:cNvSpPr/>
      </dsp:nvSpPr>
      <dsp:spPr>
        <a:xfrm>
          <a:off x="1995424" y="4394401"/>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7863A-046C-4646-AA68-987934FA01AA}">
      <dsp:nvSpPr>
        <dsp:cNvPr id="0" name=""/>
        <dsp:cNvSpPr/>
      </dsp:nvSpPr>
      <dsp:spPr>
        <a:xfrm>
          <a:off x="1497177" y="4394401"/>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26803-8DFB-4F0F-966E-97A6381A9486}">
      <dsp:nvSpPr>
        <dsp:cNvPr id="0" name=""/>
        <dsp:cNvSpPr/>
      </dsp:nvSpPr>
      <dsp:spPr>
        <a:xfrm>
          <a:off x="998931" y="4394401"/>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48DEAA-54A5-4395-AE1A-8FCA831F124C}">
      <dsp:nvSpPr>
        <dsp:cNvPr id="0" name=""/>
        <dsp:cNvSpPr/>
      </dsp:nvSpPr>
      <dsp:spPr>
        <a:xfrm>
          <a:off x="499872" y="4394401"/>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50936F-B1D3-4C17-BAD5-E3F124520346}">
      <dsp:nvSpPr>
        <dsp:cNvPr id="0" name=""/>
        <dsp:cNvSpPr/>
      </dsp:nvSpPr>
      <dsp:spPr>
        <a:xfrm>
          <a:off x="1625" y="4394401"/>
          <a:ext cx="233273" cy="23326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1A8FA6-9D37-41E3-A8AA-B159BF87C13A}">
      <dsp:nvSpPr>
        <dsp:cNvPr id="0" name=""/>
        <dsp:cNvSpPr/>
      </dsp:nvSpPr>
      <dsp:spPr>
        <a:xfrm>
          <a:off x="0" y="3792043"/>
          <a:ext cx="2734259" cy="600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244600">
            <a:lnSpc>
              <a:spcPct val="90000"/>
            </a:lnSpc>
            <a:spcBef>
              <a:spcPct val="0"/>
            </a:spcBef>
            <a:spcAft>
              <a:spcPct val="35000"/>
            </a:spcAft>
            <a:buNone/>
          </a:pPr>
          <a:r>
            <a:rPr lang="en-US" sz="2800" b="1" kern="1200" cap="none" spc="0" dirty="0">
              <a:ln w="6600">
                <a:solidFill>
                  <a:schemeClr val="accent2"/>
                </a:solidFill>
                <a:prstDash val="solid"/>
              </a:ln>
              <a:solidFill>
                <a:srgbClr val="FFFFFF"/>
              </a:solidFill>
              <a:effectLst>
                <a:outerShdw dist="38100" dir="2700000" algn="tl" rotWithShape="0">
                  <a:schemeClr val="accent2"/>
                </a:outerShdw>
              </a:effectLst>
            </a:rPr>
            <a:t>Our Past</a:t>
          </a:r>
        </a:p>
      </dsp:txBody>
      <dsp:txXfrm>
        <a:off x="0" y="3792043"/>
        <a:ext cx="2734259" cy="60005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8ED7A-E257-4524-9A4B-804221E7AA4A}">
      <dsp:nvSpPr>
        <dsp:cNvPr id="0" name=""/>
        <dsp:cNvSpPr/>
      </dsp:nvSpPr>
      <dsp:spPr>
        <a:xfrm>
          <a:off x="8256" y="554050"/>
          <a:ext cx="2467827" cy="148069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“Things” Matter</a:t>
          </a:r>
        </a:p>
      </dsp:txBody>
      <dsp:txXfrm>
        <a:off x="51624" y="597418"/>
        <a:ext cx="2381091" cy="1393960"/>
      </dsp:txXfrm>
    </dsp:sp>
    <dsp:sp modelId="{5B05A10A-4979-410D-8486-7BF1AA39564E}">
      <dsp:nvSpPr>
        <dsp:cNvPr id="0" name=""/>
        <dsp:cNvSpPr/>
      </dsp:nvSpPr>
      <dsp:spPr>
        <a:xfrm>
          <a:off x="2722866" y="988388"/>
          <a:ext cx="523179" cy="61202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b="1" kern="1200"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a:off x="2722866" y="1110792"/>
        <a:ext cx="366225" cy="367213"/>
      </dsp:txXfrm>
    </dsp:sp>
    <dsp:sp modelId="{37291474-FE21-49BF-B6B0-0B9725DE7F95}">
      <dsp:nvSpPr>
        <dsp:cNvPr id="0" name=""/>
        <dsp:cNvSpPr/>
      </dsp:nvSpPr>
      <dsp:spPr>
        <a:xfrm>
          <a:off x="3463214" y="554050"/>
          <a:ext cx="2467827" cy="148069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Definite Article</a:t>
          </a:r>
        </a:p>
      </dsp:txBody>
      <dsp:txXfrm>
        <a:off x="3506582" y="597418"/>
        <a:ext cx="2381091" cy="1393960"/>
      </dsp:txXfrm>
    </dsp:sp>
    <dsp:sp modelId="{0CC70AB1-CC02-4B0E-826C-A25C5102A916}">
      <dsp:nvSpPr>
        <dsp:cNvPr id="0" name=""/>
        <dsp:cNvSpPr/>
      </dsp:nvSpPr>
      <dsp:spPr>
        <a:xfrm>
          <a:off x="6177824" y="988388"/>
          <a:ext cx="523179" cy="61202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b="1" kern="1200" cap="none" spc="0">
            <a:ln w="10160">
              <a:solidFill>
                <a:schemeClr val="accent5"/>
              </a:solidFill>
              <a:prstDash val="solid"/>
            </a:ln>
            <a:solidFill>
              <a:srgbClr val="FFFFFF"/>
            </a:solidFill>
            <a:effectLst>
              <a:outerShdw blurRad="38100" dist="22860" dir="5400000" algn="tl" rotWithShape="0">
                <a:srgbClr val="000000">
                  <a:alpha val="30000"/>
                </a:srgbClr>
              </a:outerShdw>
            </a:effectLst>
          </a:endParaRPr>
        </a:p>
      </dsp:txBody>
      <dsp:txXfrm>
        <a:off x="6177824" y="1110792"/>
        <a:ext cx="366225" cy="367213"/>
      </dsp:txXfrm>
    </dsp:sp>
    <dsp:sp modelId="{F4B31A62-B0B2-4EBB-8B67-A1BEBD41908E}">
      <dsp:nvSpPr>
        <dsp:cNvPr id="0" name=""/>
        <dsp:cNvSpPr/>
      </dsp:nvSpPr>
      <dsp:spPr>
        <a:xfrm>
          <a:off x="6918172" y="554050"/>
          <a:ext cx="2467827" cy="148069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Specific, Concrete</a:t>
          </a:r>
        </a:p>
      </dsp:txBody>
      <dsp:txXfrm>
        <a:off x="6961540" y="597418"/>
        <a:ext cx="2381091" cy="1393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13B88-F81A-4A5D-BEC8-63D6E151B46F}">
      <dsp:nvSpPr>
        <dsp:cNvPr id="0" name=""/>
        <dsp:cNvSpPr/>
      </dsp:nvSpPr>
      <dsp:spPr>
        <a:xfrm>
          <a:off x="0" y="290779"/>
          <a:ext cx="6380799" cy="1146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cap="none" spc="50" dirty="0">
              <a:ln w="9525" cmpd="sng">
                <a:solidFill>
                  <a:schemeClr val="accent1"/>
                </a:solidFill>
                <a:prstDash val="solid"/>
              </a:ln>
              <a:solidFill>
                <a:srgbClr val="70AD47">
                  <a:tint val="1000"/>
                </a:srgbClr>
              </a:solidFill>
              <a:effectLst>
                <a:glow rad="38100">
                  <a:schemeClr val="accent1">
                    <a:alpha val="40000"/>
                  </a:schemeClr>
                </a:glow>
              </a:effectLst>
            </a:rPr>
            <a:t>It IS a Loving Life</a:t>
          </a:r>
        </a:p>
      </dsp:txBody>
      <dsp:txXfrm>
        <a:off x="55972" y="346751"/>
        <a:ext cx="6268855" cy="1034656"/>
      </dsp:txXfrm>
    </dsp:sp>
    <dsp:sp modelId="{8B6B5815-069E-4A5F-8DF3-2095897B1552}">
      <dsp:nvSpPr>
        <dsp:cNvPr id="0" name=""/>
        <dsp:cNvSpPr/>
      </dsp:nvSpPr>
      <dsp:spPr>
        <a:xfrm>
          <a:off x="0" y="1437379"/>
          <a:ext cx="6380799" cy="263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590" tIns="62230" rIns="348488" bIns="62230" numCol="1" spcCol="1270" anchor="t" anchorCtr="0">
          <a:noAutofit/>
        </a:bodyPr>
        <a:lstStyle/>
        <a:p>
          <a:pPr marL="285750" lvl="1" indent="-285750" algn="l" defTabSz="1689100">
            <a:lnSpc>
              <a:spcPct val="90000"/>
            </a:lnSpc>
            <a:spcBef>
              <a:spcPct val="0"/>
            </a:spcBef>
            <a:spcAft>
              <a:spcPct val="20000"/>
            </a:spcAft>
            <a:buChar char="•"/>
          </a:pPr>
          <a:r>
            <a:rPr lang="en-US" sz="3800" b="1" kern="1200" dirty="0"/>
            <a:t>Romans 8:3-4 …in order that </a:t>
          </a:r>
          <a:r>
            <a:rPr lang="en-US" sz="3800" b="1" u="none" kern="1200" dirty="0"/>
            <a:t>the righteous </a:t>
          </a:r>
          <a:r>
            <a:rPr lang="en-US" sz="3800" b="1" u="sng" kern="1200" dirty="0"/>
            <a:t>requirement</a:t>
          </a:r>
          <a:r>
            <a:rPr lang="en-US" sz="3800" b="1" u="none" kern="1200" dirty="0"/>
            <a:t> </a:t>
          </a:r>
          <a:r>
            <a:rPr lang="en-US" sz="3800" b="1" u="sng" kern="1200" dirty="0"/>
            <a:t>of the law</a:t>
          </a:r>
          <a:r>
            <a:rPr lang="en-US" sz="3800" b="1" u="none" kern="1200" dirty="0"/>
            <a:t> might be fulfilled in us</a:t>
          </a:r>
          <a:r>
            <a:rPr lang="en-US" sz="3800" b="1" kern="1200" dirty="0"/>
            <a:t>,</a:t>
          </a:r>
          <a:br>
            <a:rPr lang="en-US" sz="3800" b="1" kern="1200" dirty="0"/>
          </a:br>
          <a:endParaRPr lang="en-US" sz="3800" kern="1200" dirty="0"/>
        </a:p>
      </dsp:txBody>
      <dsp:txXfrm>
        <a:off x="0" y="1437379"/>
        <a:ext cx="6380799" cy="2637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FAEA8-C8EB-4706-83F7-02C1C48567A8}">
      <dsp:nvSpPr>
        <dsp:cNvPr id="0" name=""/>
        <dsp:cNvSpPr/>
      </dsp:nvSpPr>
      <dsp:spPr>
        <a:xfrm>
          <a:off x="1538482" y="0"/>
          <a:ext cx="5051035" cy="2020414"/>
        </a:xfrm>
        <a:prstGeom prst="leftRightRibbon">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BC796-8A3A-4379-A9C4-0749DBE458D5}">
      <dsp:nvSpPr>
        <dsp:cNvPr id="0" name=""/>
        <dsp:cNvSpPr/>
      </dsp:nvSpPr>
      <dsp:spPr>
        <a:xfrm>
          <a:off x="2144606" y="353572"/>
          <a:ext cx="1666841" cy="99000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0688" rIns="0" bIns="182880" numCol="1" spcCol="1270" anchor="ctr" anchorCtr="0">
          <a:noAutofit/>
        </a:bodyPr>
        <a:lstStyle/>
        <a:p>
          <a:pPr marL="0" lvl="0" indent="0" algn="ctr" defTabSz="2133600">
            <a:lnSpc>
              <a:spcPct val="90000"/>
            </a:lnSpc>
            <a:spcBef>
              <a:spcPct val="0"/>
            </a:spcBef>
            <a:spcAft>
              <a:spcPct val="35000"/>
            </a:spcAft>
            <a:buNone/>
          </a:pPr>
          <a:r>
            <a:rPr lang="en-US" sz="48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Flesh</a:t>
          </a:r>
        </a:p>
      </dsp:txBody>
      <dsp:txXfrm>
        <a:off x="2144606" y="353572"/>
        <a:ext cx="1666841" cy="990002"/>
      </dsp:txXfrm>
    </dsp:sp>
    <dsp:sp modelId="{1454D90B-D599-4D1D-A83A-439E776FAB62}">
      <dsp:nvSpPr>
        <dsp:cNvPr id="0" name=""/>
        <dsp:cNvSpPr/>
      </dsp:nvSpPr>
      <dsp:spPr>
        <a:xfrm>
          <a:off x="4064000" y="676838"/>
          <a:ext cx="1969903" cy="99000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0688" rIns="0" bIns="182880" numCol="1" spcCol="1270" anchor="ctr" anchorCtr="0">
          <a:noAutofit/>
        </a:bodyPr>
        <a:lstStyle/>
        <a:p>
          <a:pPr marL="0" lvl="0" indent="0" algn="ctr" defTabSz="2133600">
            <a:lnSpc>
              <a:spcPct val="90000"/>
            </a:lnSpc>
            <a:spcBef>
              <a:spcPct val="0"/>
            </a:spcBef>
            <a:spcAft>
              <a:spcPct val="35000"/>
            </a:spcAft>
            <a:buNone/>
          </a:pPr>
          <a:r>
            <a:rPr lang="en-US" sz="48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Spirit</a:t>
          </a:r>
        </a:p>
      </dsp:txBody>
      <dsp:txXfrm>
        <a:off x="4064000" y="676838"/>
        <a:ext cx="1969903" cy="990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FAEA8-C8EB-4706-83F7-02C1C48567A8}">
      <dsp:nvSpPr>
        <dsp:cNvPr id="0" name=""/>
        <dsp:cNvSpPr/>
      </dsp:nvSpPr>
      <dsp:spPr>
        <a:xfrm>
          <a:off x="1538482" y="0"/>
          <a:ext cx="5051035" cy="2020414"/>
        </a:xfrm>
        <a:prstGeom prst="leftRightRibbon">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BC796-8A3A-4379-A9C4-0749DBE458D5}">
      <dsp:nvSpPr>
        <dsp:cNvPr id="0" name=""/>
        <dsp:cNvSpPr/>
      </dsp:nvSpPr>
      <dsp:spPr>
        <a:xfrm>
          <a:off x="2144606" y="353572"/>
          <a:ext cx="1666841" cy="99000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0688" rIns="0" bIns="182880" numCol="1" spcCol="1270" anchor="ctr" anchorCtr="0">
          <a:noAutofit/>
        </a:bodyPr>
        <a:lstStyle/>
        <a:p>
          <a:pPr marL="0" lvl="0" indent="0" algn="ctr" defTabSz="2133600">
            <a:lnSpc>
              <a:spcPct val="90000"/>
            </a:lnSpc>
            <a:spcBef>
              <a:spcPct val="0"/>
            </a:spcBef>
            <a:spcAft>
              <a:spcPct val="35000"/>
            </a:spcAft>
            <a:buNone/>
          </a:pPr>
          <a:r>
            <a:rPr lang="en-US" sz="48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Flesh</a:t>
          </a:r>
        </a:p>
      </dsp:txBody>
      <dsp:txXfrm>
        <a:off x="2144606" y="353572"/>
        <a:ext cx="1666841" cy="990002"/>
      </dsp:txXfrm>
    </dsp:sp>
    <dsp:sp modelId="{1454D90B-D599-4D1D-A83A-439E776FAB62}">
      <dsp:nvSpPr>
        <dsp:cNvPr id="0" name=""/>
        <dsp:cNvSpPr/>
      </dsp:nvSpPr>
      <dsp:spPr>
        <a:xfrm>
          <a:off x="4064000" y="676838"/>
          <a:ext cx="1969903" cy="99000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0688" rIns="0" bIns="182880" numCol="1" spcCol="1270" anchor="ctr" anchorCtr="0">
          <a:noAutofit/>
        </a:bodyPr>
        <a:lstStyle/>
        <a:p>
          <a:pPr marL="0" lvl="0" indent="0" algn="ctr" defTabSz="2133600">
            <a:lnSpc>
              <a:spcPct val="90000"/>
            </a:lnSpc>
            <a:spcBef>
              <a:spcPct val="0"/>
            </a:spcBef>
            <a:spcAft>
              <a:spcPct val="35000"/>
            </a:spcAft>
            <a:buNone/>
          </a:pPr>
          <a:r>
            <a:rPr lang="en-US" sz="48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Spirit</a:t>
          </a:r>
        </a:p>
      </dsp:txBody>
      <dsp:txXfrm>
        <a:off x="4064000" y="676838"/>
        <a:ext cx="1969903" cy="990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39142-7D7A-4A79-AA60-76331B63A4A1}">
      <dsp:nvSpPr>
        <dsp:cNvPr id="0" name=""/>
        <dsp:cNvSpPr/>
      </dsp:nvSpPr>
      <dsp:spPr>
        <a:xfrm>
          <a:off x="4424" y="330322"/>
          <a:ext cx="2084448" cy="1895819"/>
        </a:xfrm>
        <a:prstGeom prst="roundRect">
          <a:avLst>
            <a:gd name="adj" fmla="val 10000"/>
          </a:avLst>
        </a:prstGeom>
        <a:blipFill rotWithShape="1">
          <a:blip xmlns:r="http://schemas.openxmlformats.org/officeDocument/2006/relationships" r:embed="rId1"/>
          <a:srcRect/>
          <a:stretch>
            <a:fillRect t="-9000" b="-9000"/>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3307686B-1D23-442D-9A03-F3F73A4AFCCD}">
      <dsp:nvSpPr>
        <dsp:cNvPr id="0" name=""/>
        <dsp:cNvSpPr/>
      </dsp:nvSpPr>
      <dsp:spPr>
        <a:xfrm>
          <a:off x="341898" y="2217866"/>
          <a:ext cx="2084448" cy="574528"/>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Before</a:t>
          </a:r>
        </a:p>
      </dsp:txBody>
      <dsp:txXfrm>
        <a:off x="358725" y="2234693"/>
        <a:ext cx="2050794" cy="540874"/>
      </dsp:txXfrm>
    </dsp:sp>
    <dsp:sp modelId="{B4E89CAC-1056-4308-8386-704E26168659}">
      <dsp:nvSpPr>
        <dsp:cNvPr id="0" name=""/>
        <dsp:cNvSpPr/>
      </dsp:nvSpPr>
      <dsp:spPr>
        <a:xfrm rot="5889">
          <a:off x="2490383" y="1030617"/>
          <a:ext cx="401511" cy="50086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490383" y="1130687"/>
        <a:ext cx="281058" cy="300517"/>
      </dsp:txXfrm>
    </dsp:sp>
    <dsp:sp modelId="{D9C9470E-5930-4B0A-99B0-6A5A958ADF9A}">
      <dsp:nvSpPr>
        <dsp:cNvPr id="0" name=""/>
        <dsp:cNvSpPr/>
      </dsp:nvSpPr>
      <dsp:spPr>
        <a:xfrm>
          <a:off x="3236047" y="335858"/>
          <a:ext cx="2084448" cy="1895819"/>
        </a:xfrm>
        <a:prstGeom prst="roundRect">
          <a:avLst>
            <a:gd name="adj" fmla="val 10000"/>
          </a:avLst>
        </a:prstGeom>
        <a:blipFill rotWithShape="1">
          <a:blip xmlns:r="http://schemas.openxmlformats.org/officeDocument/2006/relationships" r:embed="rId2"/>
          <a:srcRect/>
          <a:stretch>
            <a:fillRect l="-36000" r="-36000"/>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B2189C5-C852-4BFE-B91E-4E61D1BA732F}">
      <dsp:nvSpPr>
        <dsp:cNvPr id="0" name=""/>
        <dsp:cNvSpPr/>
      </dsp:nvSpPr>
      <dsp:spPr>
        <a:xfrm>
          <a:off x="3562827" y="2234474"/>
          <a:ext cx="2084448" cy="552384"/>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During</a:t>
          </a:r>
        </a:p>
      </dsp:txBody>
      <dsp:txXfrm>
        <a:off x="3579006" y="2250653"/>
        <a:ext cx="2052090" cy="520026"/>
      </dsp:txXfrm>
    </dsp:sp>
    <dsp:sp modelId="{6C805311-CE7C-4BD0-802A-BCE68ACF6922}">
      <dsp:nvSpPr>
        <dsp:cNvPr id="0" name=""/>
        <dsp:cNvSpPr/>
      </dsp:nvSpPr>
      <dsp:spPr>
        <a:xfrm rot="21598548">
          <a:off x="5722006" y="1032641"/>
          <a:ext cx="401510" cy="50086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722006" y="1132839"/>
        <a:ext cx="281057" cy="300517"/>
      </dsp:txXfrm>
    </dsp:sp>
    <dsp:sp modelId="{74C5DF9A-774A-40C0-8439-7CA5A1055EBF}">
      <dsp:nvSpPr>
        <dsp:cNvPr id="0" name=""/>
        <dsp:cNvSpPr/>
      </dsp:nvSpPr>
      <dsp:spPr>
        <a:xfrm>
          <a:off x="6467669" y="334493"/>
          <a:ext cx="2084448" cy="1895819"/>
        </a:xfrm>
        <a:prstGeom prst="roundRect">
          <a:avLst>
            <a:gd name="adj" fmla="val 10000"/>
          </a:avLst>
        </a:prstGeom>
        <a:blipFill rotWithShape="1">
          <a:blip xmlns:r="http://schemas.openxmlformats.org/officeDocument/2006/relationships" r:embed="rId3"/>
          <a:srcRect/>
          <a:stretch>
            <a:fillRect l="-53000" r="-53000"/>
          </a:stretch>
        </a:blipFill>
        <a:ln>
          <a:noFill/>
        </a:ln>
        <a:effectLst/>
        <a:scene3d>
          <a:camera prst="orthographicFront"/>
          <a:lightRig rig="chilly" dir="t"/>
        </a:scene3d>
        <a:sp3d z="-257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127919B-ED56-4263-B762-4FF962466C98}">
      <dsp:nvSpPr>
        <dsp:cNvPr id="0" name=""/>
        <dsp:cNvSpPr/>
      </dsp:nvSpPr>
      <dsp:spPr>
        <a:xfrm>
          <a:off x="6811423" y="2230379"/>
          <a:ext cx="2084448" cy="557844"/>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DEATH</a:t>
          </a:r>
        </a:p>
      </dsp:txBody>
      <dsp:txXfrm>
        <a:off x="6827762" y="2246718"/>
        <a:ext cx="2051770" cy="5251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7D554-B3B9-4F42-A1CE-C4451B14D352}">
      <dsp:nvSpPr>
        <dsp:cNvPr id="0" name=""/>
        <dsp:cNvSpPr/>
      </dsp:nvSpPr>
      <dsp:spPr>
        <a:xfrm>
          <a:off x="1692034" y="1106066"/>
          <a:ext cx="357294" cy="91440"/>
        </a:xfrm>
        <a:custGeom>
          <a:avLst/>
          <a:gdLst/>
          <a:ahLst/>
          <a:cxnLst/>
          <a:rect l="0" t="0" r="0" b="0"/>
          <a:pathLst>
            <a:path>
              <a:moveTo>
                <a:pt x="0" y="45720"/>
              </a:moveTo>
              <a:lnTo>
                <a:pt x="357294" y="45720"/>
              </a:lnTo>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0">
            <a:lnSpc>
              <a:spcPct val="90000"/>
            </a:lnSpc>
            <a:spcBef>
              <a:spcPct val="0"/>
            </a:spcBef>
            <a:spcAft>
              <a:spcPct val="35000"/>
            </a:spcAft>
            <a:buNone/>
          </a:pPr>
          <a:endParaRPr lang="en-US" sz="4000" kern="1200">
            <a:effectLst>
              <a:outerShdw blurRad="38100" dist="38100" dir="2700000" algn="tl">
                <a:srgbClr val="000000">
                  <a:alpha val="43137"/>
                </a:srgbClr>
              </a:outerShdw>
            </a:effectLst>
          </a:endParaRPr>
        </a:p>
      </dsp:txBody>
      <dsp:txXfrm>
        <a:off x="1860984" y="1149845"/>
        <a:ext cx="19394" cy="3882"/>
      </dsp:txXfrm>
    </dsp:sp>
    <dsp:sp modelId="{3ED8AB74-11E6-4F4C-ACEC-8BAD465E7B77}">
      <dsp:nvSpPr>
        <dsp:cNvPr id="0" name=""/>
        <dsp:cNvSpPr/>
      </dsp:nvSpPr>
      <dsp:spPr>
        <a:xfrm>
          <a:off x="7336" y="645837"/>
          <a:ext cx="1686497" cy="1011898"/>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effectLst>
                <a:outerShdw blurRad="38100" dist="38100" dir="2700000" algn="tl">
                  <a:srgbClr val="000000">
                    <a:alpha val="43137"/>
                  </a:srgbClr>
                </a:outerShdw>
              </a:effectLst>
            </a:rPr>
            <a:t>Internal</a:t>
          </a:r>
        </a:p>
      </dsp:txBody>
      <dsp:txXfrm>
        <a:off x="7336" y="645837"/>
        <a:ext cx="1686497" cy="1011898"/>
      </dsp:txXfrm>
    </dsp:sp>
    <dsp:sp modelId="{B387A607-6E87-48A7-91AD-62A9F1DB3EDE}">
      <dsp:nvSpPr>
        <dsp:cNvPr id="0" name=""/>
        <dsp:cNvSpPr/>
      </dsp:nvSpPr>
      <dsp:spPr>
        <a:xfrm>
          <a:off x="3766426" y="1106066"/>
          <a:ext cx="357294" cy="91440"/>
        </a:xfrm>
        <a:custGeom>
          <a:avLst/>
          <a:gdLst/>
          <a:ahLst/>
          <a:cxnLst/>
          <a:rect l="0" t="0" r="0" b="0"/>
          <a:pathLst>
            <a:path>
              <a:moveTo>
                <a:pt x="0" y="45720"/>
              </a:moveTo>
              <a:lnTo>
                <a:pt x="357294" y="45720"/>
              </a:lnTo>
            </a:path>
          </a:pathLst>
        </a:custGeom>
        <a:noFill/>
        <a:ln w="6350" cap="flat" cmpd="sng" algn="ctr">
          <a:solidFill>
            <a:schemeClr val="accent1">
              <a:hueOff val="0"/>
              <a:satOff val="0"/>
              <a:lumOff val="0"/>
              <a:alphaOff val="0"/>
            </a:schemeClr>
          </a:solidFill>
          <a:prstDash val="solid"/>
          <a:miter lim="800000"/>
          <a:tailEnd type="arrow"/>
        </a:ln>
        <a:effectLst/>
        <a:scene3d>
          <a:camera prst="orthographicFront"/>
          <a:lightRig rig="chilly" dir="t"/>
        </a:scene3d>
        <a:sp3d z="-40000" prstMaterial="matte"/>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0">
            <a:lnSpc>
              <a:spcPct val="90000"/>
            </a:lnSpc>
            <a:spcBef>
              <a:spcPct val="0"/>
            </a:spcBef>
            <a:spcAft>
              <a:spcPct val="35000"/>
            </a:spcAft>
            <a:buNone/>
          </a:pPr>
          <a:endParaRPr lang="en-US" sz="4000" kern="1200">
            <a:effectLst>
              <a:outerShdw blurRad="38100" dist="38100" dir="2700000" algn="tl">
                <a:srgbClr val="000000">
                  <a:alpha val="43137"/>
                </a:srgbClr>
              </a:outerShdw>
            </a:effectLst>
          </a:endParaRPr>
        </a:p>
      </dsp:txBody>
      <dsp:txXfrm>
        <a:off x="3935376" y="1149845"/>
        <a:ext cx="19394" cy="3882"/>
      </dsp:txXfrm>
    </dsp:sp>
    <dsp:sp modelId="{F1EFC4E4-FF31-463A-8E4D-E3746AB5C83A}">
      <dsp:nvSpPr>
        <dsp:cNvPr id="0" name=""/>
        <dsp:cNvSpPr/>
      </dsp:nvSpPr>
      <dsp:spPr>
        <a:xfrm>
          <a:off x="2081729" y="645837"/>
          <a:ext cx="1686497" cy="1011898"/>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err="1">
              <a:effectLst>
                <a:outerShdw blurRad="38100" dist="38100" dir="2700000" algn="tl">
                  <a:srgbClr val="000000">
                    <a:alpha val="43137"/>
                  </a:srgbClr>
                </a:outerShdw>
              </a:effectLst>
            </a:rPr>
            <a:t>Irrev-ocable</a:t>
          </a:r>
          <a:endParaRPr lang="en-US" sz="2800" kern="1200" dirty="0">
            <a:effectLst>
              <a:outerShdw blurRad="38100" dist="38100" dir="2700000" algn="tl">
                <a:srgbClr val="000000">
                  <a:alpha val="43137"/>
                </a:srgbClr>
              </a:outerShdw>
            </a:effectLst>
          </a:endParaRPr>
        </a:p>
      </dsp:txBody>
      <dsp:txXfrm>
        <a:off x="2081729" y="645837"/>
        <a:ext cx="1686497" cy="1011898"/>
      </dsp:txXfrm>
    </dsp:sp>
    <dsp:sp modelId="{6D05B437-0FBE-465C-B54A-DD42EF809522}">
      <dsp:nvSpPr>
        <dsp:cNvPr id="0" name=""/>
        <dsp:cNvSpPr/>
      </dsp:nvSpPr>
      <dsp:spPr>
        <a:xfrm>
          <a:off x="4156121" y="645837"/>
          <a:ext cx="1686497" cy="1011898"/>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effectLst>
                <a:outerShdw blurRad="38100" dist="38100" dir="2700000" algn="tl">
                  <a:srgbClr val="000000">
                    <a:alpha val="43137"/>
                  </a:srgbClr>
                </a:outerShdw>
              </a:effectLst>
            </a:rPr>
            <a:t>Eternal</a:t>
          </a:r>
        </a:p>
      </dsp:txBody>
      <dsp:txXfrm>
        <a:off x="4156121" y="645837"/>
        <a:ext cx="1686497" cy="10118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342B3-83FD-4AE9-8BC3-329263F37ACA}">
      <dsp:nvSpPr>
        <dsp:cNvPr id="0" name=""/>
        <dsp:cNvSpPr/>
      </dsp:nvSpPr>
      <dsp:spPr>
        <a:xfrm>
          <a:off x="2016612" y="2549315"/>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13EDE4A6-AD1B-4967-8854-E316BFCD6C5D}">
      <dsp:nvSpPr>
        <dsp:cNvPr id="0" name=""/>
        <dsp:cNvSpPr/>
      </dsp:nvSpPr>
      <dsp:spPr>
        <a:xfrm>
          <a:off x="1888490" y="2754638"/>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8315EB2C-6EA8-4980-B8FF-68D813019466}">
      <dsp:nvSpPr>
        <dsp:cNvPr id="0" name=""/>
        <dsp:cNvSpPr/>
      </dsp:nvSpPr>
      <dsp:spPr>
        <a:xfrm>
          <a:off x="1735796" y="2932403"/>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DE78DA84-F81B-4DFD-89B3-7575A727A6D3}">
      <dsp:nvSpPr>
        <dsp:cNvPr id="0" name=""/>
        <dsp:cNvSpPr/>
      </dsp:nvSpPr>
      <dsp:spPr>
        <a:xfrm>
          <a:off x="1918326" y="482891"/>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4343FC45-6CBF-4633-857C-758DF3AFC1EF}">
      <dsp:nvSpPr>
        <dsp:cNvPr id="0" name=""/>
        <dsp:cNvSpPr/>
      </dsp:nvSpPr>
      <dsp:spPr>
        <a:xfrm>
          <a:off x="2113728" y="366451"/>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0B12D9AA-B1BF-4E55-B37E-C30A793F0EB1}">
      <dsp:nvSpPr>
        <dsp:cNvPr id="0" name=""/>
        <dsp:cNvSpPr/>
      </dsp:nvSpPr>
      <dsp:spPr>
        <a:xfrm>
          <a:off x="2308544" y="250011"/>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E8740B2-8FB5-4502-9F32-D6FCB1C30DA3}">
      <dsp:nvSpPr>
        <dsp:cNvPr id="0" name=""/>
        <dsp:cNvSpPr/>
      </dsp:nvSpPr>
      <dsp:spPr>
        <a:xfrm>
          <a:off x="2503360" y="366451"/>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C1B8906D-441D-4A5E-ACCA-414175B08982}">
      <dsp:nvSpPr>
        <dsp:cNvPr id="0" name=""/>
        <dsp:cNvSpPr/>
      </dsp:nvSpPr>
      <dsp:spPr>
        <a:xfrm>
          <a:off x="2698762" y="482891"/>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E4FFB5DE-6259-4FF9-8F26-2763B00CA551}">
      <dsp:nvSpPr>
        <dsp:cNvPr id="0" name=""/>
        <dsp:cNvSpPr/>
      </dsp:nvSpPr>
      <dsp:spPr>
        <a:xfrm>
          <a:off x="2308544" y="495699"/>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844BB71-0E3F-4A30-8797-5669604C4C05}">
      <dsp:nvSpPr>
        <dsp:cNvPr id="0" name=""/>
        <dsp:cNvSpPr/>
      </dsp:nvSpPr>
      <dsp:spPr>
        <a:xfrm>
          <a:off x="2308544" y="741388"/>
          <a:ext cx="146258" cy="146258"/>
        </a:xfrm>
        <a:prstGeom prst="ellips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B677D753-E4CD-4310-88EE-21243BAB650A}">
      <dsp:nvSpPr>
        <dsp:cNvPr id="0" name=""/>
        <dsp:cNvSpPr/>
      </dsp:nvSpPr>
      <dsp:spPr>
        <a:xfrm>
          <a:off x="1118585" y="3466636"/>
          <a:ext cx="3154503" cy="846131"/>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7703"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Position</a:t>
          </a:r>
        </a:p>
      </dsp:txBody>
      <dsp:txXfrm>
        <a:off x="1159890" y="3507941"/>
        <a:ext cx="3071893" cy="763521"/>
      </dsp:txXfrm>
    </dsp:sp>
    <dsp:sp modelId="{9DFBF750-F830-4995-A953-E0D6AFA76FD3}">
      <dsp:nvSpPr>
        <dsp:cNvPr id="0" name=""/>
        <dsp:cNvSpPr/>
      </dsp:nvSpPr>
      <dsp:spPr>
        <a:xfrm>
          <a:off x="243959" y="2637582"/>
          <a:ext cx="1462585" cy="1462488"/>
        </a:xfrm>
        <a:prstGeom prst="ellipse">
          <a:avLst/>
        </a:prstGeom>
        <a:blipFill rotWithShape="1">
          <a:blip xmlns:r="http://schemas.openxmlformats.org/officeDocument/2006/relationships" r:embed="rId1"/>
          <a:srcRect/>
          <a:stretch>
            <a:fillRect l="-8000" r="-8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030D245-F34D-4D2D-B09F-3C8640C04FDD}">
      <dsp:nvSpPr>
        <dsp:cNvPr id="0" name=""/>
        <dsp:cNvSpPr/>
      </dsp:nvSpPr>
      <dsp:spPr>
        <a:xfrm>
          <a:off x="2451877" y="1811633"/>
          <a:ext cx="3154503" cy="846131"/>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67703"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Condition</a:t>
          </a:r>
        </a:p>
      </dsp:txBody>
      <dsp:txXfrm>
        <a:off x="2493182" y="1852938"/>
        <a:ext cx="3071893" cy="763521"/>
      </dsp:txXfrm>
    </dsp:sp>
    <dsp:sp modelId="{26841307-F711-473A-9876-D2869F7DFDA3}">
      <dsp:nvSpPr>
        <dsp:cNvPr id="0" name=""/>
        <dsp:cNvSpPr/>
      </dsp:nvSpPr>
      <dsp:spPr>
        <a:xfrm>
          <a:off x="1577251" y="982579"/>
          <a:ext cx="1462585" cy="1462488"/>
        </a:xfrm>
        <a:prstGeom prst="ellipse">
          <a:avLst/>
        </a:prstGeom>
        <a:blipFill rotWithShape="1">
          <a:blip xmlns:r="http://schemas.openxmlformats.org/officeDocument/2006/relationships" r:embed="rId2">
            <a:duotone>
              <a:prstClr val="black"/>
              <a:schemeClr val="accent3">
                <a:tint val="45000"/>
                <a:satMod val="400000"/>
              </a:schemeClr>
            </a:duotone>
          </a:blip>
          <a:srcRect/>
          <a:stretch>
            <a:fillRect t="-12000" b="-12000"/>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FAEA8-C8EB-4706-83F7-02C1C48567A8}">
      <dsp:nvSpPr>
        <dsp:cNvPr id="0" name=""/>
        <dsp:cNvSpPr/>
      </dsp:nvSpPr>
      <dsp:spPr>
        <a:xfrm>
          <a:off x="1538482" y="0"/>
          <a:ext cx="5051035" cy="2020414"/>
        </a:xfrm>
        <a:prstGeom prst="leftRightRibbon">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BC796-8A3A-4379-A9C4-0749DBE458D5}">
      <dsp:nvSpPr>
        <dsp:cNvPr id="0" name=""/>
        <dsp:cNvSpPr/>
      </dsp:nvSpPr>
      <dsp:spPr>
        <a:xfrm>
          <a:off x="2144606" y="353572"/>
          <a:ext cx="1666841" cy="99000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0688" rIns="0" bIns="182880" numCol="1" spcCol="1270" anchor="ctr" anchorCtr="0">
          <a:noAutofit/>
        </a:bodyPr>
        <a:lstStyle/>
        <a:p>
          <a:pPr marL="0" lvl="0" indent="0" algn="ctr" defTabSz="2133600">
            <a:lnSpc>
              <a:spcPct val="90000"/>
            </a:lnSpc>
            <a:spcBef>
              <a:spcPct val="0"/>
            </a:spcBef>
            <a:spcAft>
              <a:spcPct val="35000"/>
            </a:spcAft>
            <a:buNone/>
          </a:pPr>
          <a:r>
            <a:rPr lang="en-US" sz="4800" b="1" kern="1200" cap="none" spc="0" dirty="0">
              <a:ln w="12700" cmpd="sng">
                <a:solidFill>
                  <a:schemeClr val="accent4"/>
                </a:solidFill>
                <a:prstDash val="solid"/>
              </a:ln>
              <a:noFill/>
              <a:effectLst/>
            </a:rPr>
            <a:t>Flesh</a:t>
          </a:r>
        </a:p>
      </dsp:txBody>
      <dsp:txXfrm>
        <a:off x="2144606" y="353572"/>
        <a:ext cx="1666841" cy="990002"/>
      </dsp:txXfrm>
    </dsp:sp>
    <dsp:sp modelId="{1454D90B-D599-4D1D-A83A-439E776FAB62}">
      <dsp:nvSpPr>
        <dsp:cNvPr id="0" name=""/>
        <dsp:cNvSpPr/>
      </dsp:nvSpPr>
      <dsp:spPr>
        <a:xfrm>
          <a:off x="4064000" y="676838"/>
          <a:ext cx="1969903" cy="99000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0688" rIns="0" bIns="182880" numCol="1" spcCol="1270" anchor="ctr" anchorCtr="0">
          <a:noAutofit/>
        </a:bodyPr>
        <a:lstStyle/>
        <a:p>
          <a:pPr marL="0" lvl="0" indent="0" algn="ctr" defTabSz="2133600">
            <a:lnSpc>
              <a:spcPct val="90000"/>
            </a:lnSpc>
            <a:spcBef>
              <a:spcPct val="0"/>
            </a:spcBef>
            <a:spcAft>
              <a:spcPct val="35000"/>
            </a:spcAft>
            <a:buNone/>
          </a:pPr>
          <a:r>
            <a:rPr lang="en-US" sz="4800" b="1" kern="1200"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Spirit</a:t>
          </a:r>
        </a:p>
      </dsp:txBody>
      <dsp:txXfrm>
        <a:off x="4064000" y="676838"/>
        <a:ext cx="1969903" cy="990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CB272-4F41-4B8D-9DEB-FECAC5ABB220}">
      <dsp:nvSpPr>
        <dsp:cNvPr id="0" name=""/>
        <dsp:cNvSpPr/>
      </dsp:nvSpPr>
      <dsp:spPr>
        <a:xfrm>
          <a:off x="6538" y="1791806"/>
          <a:ext cx="1816588" cy="18165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Lust</a:t>
          </a:r>
        </a:p>
      </dsp:txBody>
      <dsp:txXfrm>
        <a:off x="272571" y="2057839"/>
        <a:ext cx="1284522" cy="1284522"/>
      </dsp:txXfrm>
    </dsp:sp>
    <dsp:sp modelId="{EBFAD197-39FF-410E-A294-7051B09BEE4E}">
      <dsp:nvSpPr>
        <dsp:cNvPr id="0" name=""/>
        <dsp:cNvSpPr/>
      </dsp:nvSpPr>
      <dsp:spPr>
        <a:xfrm>
          <a:off x="1970634" y="2173290"/>
          <a:ext cx="1053621" cy="1053621"/>
        </a:xfrm>
        <a:prstGeom prst="mathPlus">
          <a:avLst/>
        </a:prstGeom>
        <a:solidFill>
          <a:schemeClr val="accent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110291" y="2576195"/>
        <a:ext cx="774307" cy="247811"/>
      </dsp:txXfrm>
    </dsp:sp>
    <dsp:sp modelId="{CAC55CE9-DBD1-4207-86E2-F1060D219182}">
      <dsp:nvSpPr>
        <dsp:cNvPr id="0" name=""/>
        <dsp:cNvSpPr/>
      </dsp:nvSpPr>
      <dsp:spPr>
        <a:xfrm>
          <a:off x="3171762" y="1791806"/>
          <a:ext cx="1816588" cy="18165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Lust</a:t>
          </a:r>
        </a:p>
      </dsp:txBody>
      <dsp:txXfrm>
        <a:off x="3437795" y="2057839"/>
        <a:ext cx="1284522" cy="1284522"/>
      </dsp:txXfrm>
    </dsp:sp>
    <dsp:sp modelId="{18316BA3-DF98-4171-8176-1D3808CBFB99}">
      <dsp:nvSpPr>
        <dsp:cNvPr id="0" name=""/>
        <dsp:cNvSpPr/>
      </dsp:nvSpPr>
      <dsp:spPr>
        <a:xfrm>
          <a:off x="5135858" y="2173290"/>
          <a:ext cx="1053621" cy="1053621"/>
        </a:xfrm>
        <a:prstGeom prst="mathPlus">
          <a:avLst/>
        </a:prstGeom>
        <a:solidFill>
          <a:schemeClr val="accent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275515" y="2576195"/>
        <a:ext cx="774307" cy="247811"/>
      </dsp:txXfrm>
    </dsp:sp>
    <dsp:sp modelId="{48B326C9-F2F4-4DAD-8BAC-5F7A7A754419}">
      <dsp:nvSpPr>
        <dsp:cNvPr id="0" name=""/>
        <dsp:cNvSpPr/>
      </dsp:nvSpPr>
      <dsp:spPr>
        <a:xfrm>
          <a:off x="6336987" y="1791806"/>
          <a:ext cx="1816588" cy="18165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Boast</a:t>
          </a:r>
        </a:p>
      </dsp:txBody>
      <dsp:txXfrm>
        <a:off x="6603020" y="2057839"/>
        <a:ext cx="1284522" cy="1284522"/>
      </dsp:txXfrm>
    </dsp:sp>
    <dsp:sp modelId="{218F2AD1-238B-4253-978E-E7B61E0E15F7}">
      <dsp:nvSpPr>
        <dsp:cNvPr id="0" name=""/>
        <dsp:cNvSpPr/>
      </dsp:nvSpPr>
      <dsp:spPr>
        <a:xfrm>
          <a:off x="8301083" y="2173290"/>
          <a:ext cx="1053621" cy="1053621"/>
        </a:xfrm>
        <a:prstGeom prst="mathEqual">
          <a:avLst/>
        </a:prstGeom>
        <a:solidFill>
          <a:schemeClr val="accent2">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endParaRPr lang="en-US" sz="3900" kern="1200"/>
        </a:p>
      </dsp:txBody>
      <dsp:txXfrm>
        <a:off x="8440740" y="2390336"/>
        <a:ext cx="774307" cy="619529"/>
      </dsp:txXfrm>
    </dsp:sp>
    <dsp:sp modelId="{7FDAE34D-B5BE-4D86-BF08-751DBBCDE8B9}">
      <dsp:nvSpPr>
        <dsp:cNvPr id="0" name=""/>
        <dsp:cNvSpPr/>
      </dsp:nvSpPr>
      <dsp:spPr>
        <a:xfrm>
          <a:off x="9502211" y="1791806"/>
          <a:ext cx="1816588" cy="18165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World System</a:t>
          </a:r>
        </a:p>
      </dsp:txBody>
      <dsp:txXfrm>
        <a:off x="9768244" y="2057839"/>
        <a:ext cx="1284522" cy="128452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PictureGrid">
  <dgm:title val=""/>
  <dgm:desc val=""/>
  <dgm:catLst>
    <dgm:cat type="picture" pri="11000"/>
    <dgm:cat type="pictureconvert" pri="11000"/>
  </dgm:catLst>
  <dgm:samp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lte" val="4">
        <dgm:choose name="Name3">
          <dgm:if name="Name4" func="var" arg="dir" op="equ" val="norm">
            <dgm:alg type="snake">
              <dgm:param type="off" val="ctr"/>
              <dgm:param type="bkpt" val="fixed"/>
              <dgm:param type="bkPtFixedVal" val="2"/>
            </dgm:alg>
          </dgm:if>
          <dgm:else name="Name5">
            <dgm:alg type="snake">
              <dgm:param type="off" val="ctr"/>
              <dgm:param type="grDir" val="tR"/>
              <dgm:param type="bkpt" val="fixed"/>
              <dgm:param type="bkPtFixedVal" val="2"/>
            </dgm:alg>
          </dgm:else>
        </dgm:choose>
      </dgm:if>
      <dgm:else name="Name6">
        <dgm:choose name="Name7">
          <dgm:if name="Name8" axis="ch" ptType="node" func="cnt" op="lte" val="9">
            <dgm:choose name="Name9">
              <dgm:if name="Name10" func="var" arg="dir" op="equ" val="norm">
                <dgm:alg type="snake">
                  <dgm:param type="off" val="ctr"/>
                  <dgm:param type="bkpt" val="fixed"/>
                  <dgm:param type="bkPtFixedVal" val="3"/>
                </dgm:alg>
              </dgm:if>
              <dgm:else name="Name11">
                <dgm:alg type="snake">
                  <dgm:param type="off" val="ctr"/>
                  <dgm:param type="grDir" val="tR"/>
                  <dgm:param type="bkpt" val="fixed"/>
                  <dgm:param type="bkPtFixedVal" val="3"/>
                </dgm:alg>
              </dgm:else>
            </dgm:choose>
          </dgm:if>
          <dgm:else name="Name12">
            <dgm:choose name="Name13">
              <dgm:if name="Name14" axis="ch" ptType="node" func="cnt" op="lte" val="16">
                <dgm:choose name="Name15">
                  <dgm:if name="Name16" func="var" arg="dir" op="equ" val="norm">
                    <dgm:alg type="snake">
                      <dgm:param type="off" val="ctr"/>
                      <dgm:param type="bkpt" val="fixed"/>
                      <dgm:param type="bkPtFixedVal" val="4"/>
                    </dgm:alg>
                  </dgm:if>
                  <dgm:else name="Name17">
                    <dgm:alg type="snake">
                      <dgm:param type="off" val="ctr"/>
                      <dgm:param type="grDir" val="tR"/>
                      <dgm:param type="bkpt" val="fixed"/>
                      <dgm:param type="bkPtFixedVal" val="4"/>
                    </dgm:alg>
                  </dgm:else>
                </dgm:choose>
              </dgm:if>
              <dgm:else name="Name18">
                <dgm:choose name="Name19">
                  <dgm:if name="Name20" axis="ch" ptType="node" func="cnt" op="lte" val="25">
                    <dgm:choose name="Name21">
                      <dgm:if name="Name22" func="var" arg="dir" op="equ" val="norm">
                        <dgm:alg type="snake">
                          <dgm:param type="off" val="ctr"/>
                          <dgm:param type="bkpt" val="fixed"/>
                          <dgm:param type="bkPtFixedVal" val="5"/>
                        </dgm:alg>
                      </dgm:if>
                      <dgm:else name="Name23">
                        <dgm:alg type="snake">
                          <dgm:param type="off" val="ctr"/>
                          <dgm:param type="grDir" val="tR"/>
                          <dgm:param type="bkpt" val="fixed"/>
                          <dgm:param type="bkPtFixedVal" val="5"/>
                        </dgm:alg>
                      </dgm:else>
                    </dgm:choose>
                  </dgm:if>
                  <dgm:else name="Name24">
                    <dgm:choose name="Name25">
                      <dgm:if name="Name26" func="var" arg="dir" op="equ" val="norm">
                        <dgm:alg type="snake">
                          <dgm:param type="off" val="ctr"/>
                        </dgm:alg>
                      </dgm:if>
                      <dgm:else name="Name27">
                        <dgm:alg type="snake">
                          <dgm:param type="off" val="ctr"/>
                          <dgm:param type="grDir" val="tR"/>
                        </dgm:alg>
                      </dgm:else>
                    </dgm:choose>
                  </dgm:else>
                </dgm:choose>
              </dgm:else>
            </dgm:choose>
          </dgm:else>
        </dgm:choose>
      </dgm:else>
    </dgm:choose>
    <dgm:shape xmlns:r="http://schemas.openxmlformats.org/officeDocument/2006/relationships" r:blip="">
      <dgm:adjLst/>
    </dgm:shape>
    <dgm:constrLst>
      <dgm:constr type="primFontSz" for="des" ptType="node" op="equ" val="65"/>
      <dgm:constr type="w" for="ch" forName="composite" refType="h" fact="0.8"/>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0.7568"/>
        </dgm:alg>
        <dgm:shape xmlns:r="http://schemas.openxmlformats.org/officeDocument/2006/relationships" r:blip="">
          <dgm:adjLst/>
        </dgm:shape>
        <dgm:constrLst>
          <dgm:constr type="l" for="ch" forName="rect1" refType="w" fact="0"/>
          <dgm:constr type="t" for="ch" forName="rect1" refType="h" fact="0.15"/>
          <dgm:constr type="w" for="ch" forName="rect1" refType="w"/>
          <dgm:constr type="h" for="ch" forName="rect1" refType="w"/>
          <dgm:constr type="l" for="ch" forName="rect2" refType="w" fact="0"/>
          <dgm:constr type="t" for="ch" forName="rect2" refType="h" fact="0"/>
          <dgm:constr type="w" for="ch" forName="rect2" refType="w"/>
          <dgm:constr type="h" for="ch" forName="rect2" refType="w" fact="0.15"/>
        </dgm:constrLst>
        <dgm:layoutNode name="rect2" styleLbl="revTx">
          <dgm:varLst>
            <dgm:bulletEnabled val="1"/>
          </dgm:varLst>
          <dgm:alg type="tx">
            <dgm:param type="stBulletLvl" val="3"/>
            <dgm:param type="parTxLTRAlign" val="l"/>
            <dgm:param type="parTxRTLAlign" val="r"/>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3"/>
            <dgm:constr type="tMarg" refType="primFontSz" fact="0.3"/>
            <dgm:constr type="bMarg" refType="primFontSz" fact="0"/>
            <dgm:constr type="secFontSz" refType="primFontSz" fact="0.8"/>
          </dgm:constrLst>
          <dgm:ruleLst>
            <dgm:rule type="primFontSz" val="5" fact="NaN" max="NaN"/>
          </dgm:ruleLst>
        </dgm:layoutNode>
        <dgm:layoutNode name="rect1"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9.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2E7044-5B15-FA4C-9782-C6B151F1EB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AA53036-4AE1-7E49-97D2-94AA00F6E75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E51AFBC-6736-F84E-B01E-5F0EB7AD03D0}" type="datetimeFigureOut">
              <a:rPr lang="en-US"/>
              <a:pPr>
                <a:defRPr/>
              </a:pPr>
              <a:t>11/16/2018</a:t>
            </a:fld>
            <a:endParaRPr lang="en-US"/>
          </a:p>
        </p:txBody>
      </p:sp>
      <p:sp>
        <p:nvSpPr>
          <p:cNvPr id="4" name="Slide Image Placeholder 3">
            <a:extLst>
              <a:ext uri="{FF2B5EF4-FFF2-40B4-BE49-F238E27FC236}">
                <a16:creationId xmlns:a16="http://schemas.microsoft.com/office/drawing/2014/main" id="{55C5920D-E95B-1B46-A8F5-40BB123892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11DE339-DD0D-2F48-A65E-308B602EA9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D9DED5C-BFE0-1546-AA70-83FF5B6852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0BEBCA-E264-5B4B-A376-4233BDA63C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CC06776-B046-B547-9777-FBDFF889AFA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5EB2BDD0-298C-524D-BD6A-B0F14C7C85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0EAFD3ED-7525-8D47-9F3F-E029467633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699" name="Slide Number Placeholder 3">
            <a:extLst>
              <a:ext uri="{FF2B5EF4-FFF2-40B4-BE49-F238E27FC236}">
                <a16:creationId xmlns:a16="http://schemas.microsoft.com/office/drawing/2014/main" id="{0336D17D-058E-6C40-84BE-A2F4A78966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03196-5C5A-034D-9764-0B38F38D2FD5}" type="slidenum">
              <a:rPr lang="en-US" altLang="en-US" smtClean="0"/>
              <a:pPr fontAlgn="base">
                <a:spcBef>
                  <a:spcPct val="0"/>
                </a:spcBef>
                <a:spcAft>
                  <a:spcPct val="0"/>
                </a:spcAft>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b="1" dirty="0"/>
              <a:t>POSITION</a:t>
            </a:r>
            <a:r>
              <a:rPr lang="en-US" dirty="0"/>
              <a:t> (</a:t>
            </a:r>
            <a:r>
              <a:rPr lang="en-US" dirty="0">
                <a:sym typeface="Wingdings" panose="05000000000000000000" pitchFamily="2" charset="2"/>
              </a:rPr>
              <a:t>“</a:t>
            </a:r>
            <a:r>
              <a:rPr lang="en-US" i="1" dirty="0">
                <a:sym typeface="Wingdings" panose="05000000000000000000" pitchFamily="2" charset="2"/>
              </a:rPr>
              <a:t>Belong 2…</a:t>
            </a:r>
            <a:r>
              <a:rPr lang="en-US" dirty="0">
                <a:sym typeface="Wingdings" panose="05000000000000000000" pitchFamily="2" charset="2"/>
              </a:rPr>
              <a:t>”) </a:t>
            </a:r>
            <a:r>
              <a:rPr lang="en-US" dirty="0"/>
              <a:t>= </a:t>
            </a:r>
            <a:r>
              <a:rPr lang="en-US" b="1" dirty="0"/>
              <a:t>CONDITION</a:t>
            </a:r>
            <a:r>
              <a:rPr lang="en-US" dirty="0"/>
              <a:t> </a:t>
            </a:r>
            <a:r>
              <a:rPr lang="en-US" dirty="0">
                <a:sym typeface="Wingdings" panose="05000000000000000000" pitchFamily="2" charset="2"/>
              </a:rPr>
              <a:t>(“Life/Peace”)</a:t>
            </a:r>
          </a:p>
          <a:p>
            <a:pPr marL="171450" indent="-171450">
              <a:buFont typeface="Arial" panose="020B0604020202020204" pitchFamily="34" charset="0"/>
              <a:buChar char="•"/>
            </a:pPr>
            <a:r>
              <a:rPr lang="en-US" dirty="0">
                <a:sym typeface="Wingdings" panose="05000000000000000000" pitchFamily="2" charset="2"/>
              </a:rPr>
              <a:t>AP: </a:t>
            </a:r>
            <a:r>
              <a:rPr lang="en-US" b="1" dirty="0">
                <a:sym typeface="Wingdings" panose="05000000000000000000" pitchFamily="2" charset="2"/>
              </a:rPr>
              <a:t>MUST </a:t>
            </a:r>
            <a:r>
              <a:rPr lang="en-US" dirty="0">
                <a:sym typeface="Wingdings" panose="05000000000000000000" pitchFamily="2" charset="2"/>
              </a:rPr>
              <a:t>Keep </a:t>
            </a:r>
            <a:r>
              <a:rPr lang="en-US" b="1" dirty="0">
                <a:sym typeface="Wingdings" panose="05000000000000000000" pitchFamily="2" charset="2"/>
              </a:rPr>
              <a:t>Going Back</a:t>
            </a:r>
            <a:r>
              <a:rPr lang="en-US" dirty="0">
                <a:sym typeface="Wingdings" panose="05000000000000000000" pitchFamily="2" charset="2"/>
              </a:rPr>
              <a:t> 2 It  IL: </a:t>
            </a:r>
            <a:r>
              <a:rPr lang="en-US" b="1" i="1" dirty="0">
                <a:sym typeface="Wingdings" panose="05000000000000000000" pitchFamily="2" charset="2"/>
              </a:rPr>
              <a:t>Like FOOD</a:t>
            </a:r>
          </a:p>
          <a:p>
            <a:endParaRPr lang="en-US" dirty="0">
              <a:sym typeface="Wingdings" panose="05000000000000000000" pitchFamily="2" charset="2"/>
            </a:endParaRPr>
          </a:p>
          <a:p>
            <a:r>
              <a:rPr lang="en-US" b="1" dirty="0">
                <a:sym typeface="Wingdings" panose="05000000000000000000" pitchFamily="2" charset="2"/>
              </a:rPr>
              <a:t>Posit</a:t>
            </a:r>
            <a:r>
              <a:rPr lang="en-US" dirty="0">
                <a:sym typeface="Wingdings" panose="05000000000000000000" pitchFamily="2" charset="2"/>
              </a:rPr>
              <a:t>=</a:t>
            </a:r>
            <a:r>
              <a:rPr lang="en-US" b="1" dirty="0">
                <a:sym typeface="Wingdings" panose="05000000000000000000" pitchFamily="2" charset="2"/>
              </a:rPr>
              <a:t>WORLDS</a:t>
            </a:r>
            <a:r>
              <a:rPr lang="en-US" dirty="0">
                <a:sym typeface="Wingdings" panose="05000000000000000000" pitchFamily="2" charset="2"/>
              </a:rPr>
              <a:t> of </a:t>
            </a:r>
            <a:r>
              <a:rPr lang="en-US" b="1" dirty="0">
                <a:sym typeface="Wingdings" panose="05000000000000000000" pitchFamily="2" charset="2"/>
              </a:rPr>
              <a:t>Diff</a:t>
            </a:r>
            <a:r>
              <a:rPr lang="en-US" dirty="0">
                <a:sym typeface="Wingdings" panose="05000000000000000000" pitchFamily="2" charset="2"/>
              </a:rPr>
              <a:t> = “</a:t>
            </a:r>
            <a:r>
              <a:rPr lang="en-US" b="1" dirty="0">
                <a:sym typeface="Wingdings" panose="05000000000000000000" pitchFamily="2" charset="2"/>
              </a:rPr>
              <a:t>IDENTITY</a:t>
            </a:r>
            <a:r>
              <a:rPr lang="en-US" dirty="0">
                <a:sym typeface="Wingdings" panose="05000000000000000000" pitchFamily="2" charset="2"/>
              </a:rPr>
              <a:t>” </a:t>
            </a:r>
          </a:p>
          <a:p>
            <a:pPr lvl="1"/>
            <a:r>
              <a:rPr lang="en-US" dirty="0">
                <a:sym typeface="Wingdings" panose="05000000000000000000" pitchFamily="2" charset="2"/>
              </a:rPr>
              <a:t>IL: **</a:t>
            </a:r>
            <a:r>
              <a:rPr lang="en-US" i="1" dirty="0">
                <a:sym typeface="Wingdings" panose="05000000000000000000" pitchFamily="2" charset="2"/>
              </a:rPr>
              <a:t>Posit</a:t>
            </a:r>
            <a:r>
              <a:rPr lang="en-US" dirty="0">
                <a:sym typeface="Wingdings" panose="05000000000000000000" pitchFamily="2" charset="2"/>
              </a:rPr>
              <a:t>=</a:t>
            </a:r>
            <a:r>
              <a:rPr lang="en-US" b="1" i="1" dirty="0">
                <a:sym typeface="Wingdings" panose="05000000000000000000" pitchFamily="2" charset="2"/>
              </a:rPr>
              <a:t>McCallum</a:t>
            </a:r>
            <a:r>
              <a:rPr lang="en-US" i="1" dirty="0">
                <a:sym typeface="Wingdings" panose="05000000000000000000" pitchFamily="2" charset="2"/>
              </a:rPr>
              <a:t>, **Condit=</a:t>
            </a:r>
            <a:r>
              <a:rPr lang="en-US" b="1" i="1" dirty="0">
                <a:sym typeface="Wingdings" panose="05000000000000000000" pitchFamily="2" charset="2"/>
              </a:rPr>
              <a:t>Muddy Savage</a:t>
            </a:r>
          </a:p>
          <a:p>
            <a:pPr lvl="0"/>
            <a:endParaRPr lang="en-US" b="1" i="1" dirty="0">
              <a:sym typeface="Wingdings" panose="05000000000000000000" pitchFamily="2" charset="2"/>
            </a:endParaRPr>
          </a:p>
          <a:p>
            <a:pPr lvl="0"/>
            <a:r>
              <a:rPr lang="en-US" b="0" i="0" dirty="0">
                <a:sym typeface="Wingdings" panose="05000000000000000000" pitchFamily="2" charset="2"/>
              </a:rPr>
              <a:t>AP: So 2 </a:t>
            </a:r>
            <a:r>
              <a:rPr lang="en-US" b="1" i="0" dirty="0">
                <a:sym typeface="Wingdings" panose="05000000000000000000" pitchFamily="2" charset="2"/>
              </a:rPr>
              <a:t>U = Same Savage </a:t>
            </a:r>
            <a:r>
              <a:rPr lang="en-US" b="0" i="0" dirty="0">
                <a:sym typeface="Wingdings" panose="05000000000000000000" pitchFamily="2" charset="2"/>
              </a:rPr>
              <a:t>as Me</a:t>
            </a:r>
          </a:p>
          <a:p>
            <a:pPr lvl="1"/>
            <a:r>
              <a:rPr lang="en-US" b="0" i="0" dirty="0">
                <a:sym typeface="Wingdings" panose="05000000000000000000" pitchFamily="2" charset="2"/>
              </a:rPr>
              <a:t>IL: </a:t>
            </a:r>
            <a:r>
              <a:rPr lang="en-US" b="1" i="0" dirty="0">
                <a:sym typeface="Wingdings" panose="05000000000000000000" pitchFamily="2" charset="2"/>
              </a:rPr>
              <a:t>**</a:t>
            </a:r>
            <a:r>
              <a:rPr lang="en-US" b="1" i="1" dirty="0">
                <a:sym typeface="Wingdings" panose="05000000000000000000" pitchFamily="2" charset="2"/>
              </a:rPr>
              <a:t>McCullough</a:t>
            </a:r>
            <a:r>
              <a:rPr lang="en-US" b="0" i="1" dirty="0">
                <a:sym typeface="Wingdings" panose="05000000000000000000" pitchFamily="2" charset="2"/>
              </a:rPr>
              <a:t> Viet Nam  </a:t>
            </a:r>
            <a:r>
              <a:rPr lang="en-US" b="1" i="1" dirty="0">
                <a:sym typeface="Wingdings" panose="05000000000000000000" pitchFamily="2" charset="2"/>
              </a:rPr>
              <a:t>**Peasants</a:t>
            </a:r>
            <a:endParaRPr lang="en-US" b="1" i="1"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10</a:t>
            </a:fld>
            <a:endParaRPr lang="en-US"/>
          </a:p>
        </p:txBody>
      </p:sp>
    </p:spTree>
    <p:extLst>
      <p:ext uri="{BB962C8B-B14F-4D97-AF65-F5344CB8AC3E}">
        <p14:creationId xmlns:p14="http://schemas.microsoft.com/office/powerpoint/2010/main" val="2348165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IF “</a:t>
            </a:r>
            <a:r>
              <a:rPr lang="en-US" b="0" i="1" dirty="0"/>
              <a:t>Mind Set</a:t>
            </a:r>
            <a:r>
              <a:rPr lang="en-US" b="0" i="0" dirty="0"/>
              <a:t>” on </a:t>
            </a:r>
            <a:r>
              <a:rPr lang="en-US" b="1" i="0" dirty="0"/>
              <a:t>POSITION</a:t>
            </a:r>
            <a:r>
              <a:rPr lang="en-US" b="0" i="0" dirty="0"/>
              <a:t> </a:t>
            </a:r>
            <a:r>
              <a:rPr lang="en-US" b="0" i="0" dirty="0">
                <a:sym typeface="Wingdings" panose="05000000000000000000" pitchFamily="2" charset="2"/>
              </a:rPr>
              <a:t> </a:t>
            </a:r>
            <a:r>
              <a:rPr lang="en-US" b="0" i="1" dirty="0">
                <a:sym typeface="Wingdings" panose="05000000000000000000" pitchFamily="2" charset="2"/>
              </a:rPr>
              <a:t>“Things Of…”</a:t>
            </a:r>
            <a:r>
              <a:rPr lang="en-US" b="0" i="0" dirty="0">
                <a:sym typeface="Wingdings" panose="05000000000000000000" pitchFamily="2" charset="2"/>
              </a:rPr>
              <a:t> </a:t>
            </a:r>
            <a:r>
              <a:rPr lang="en-US" b="1" i="0" dirty="0">
                <a:sym typeface="Wingdings" panose="05000000000000000000" pitchFamily="2" charset="2"/>
              </a:rPr>
              <a:t>= NATURAL</a:t>
            </a:r>
            <a:endParaRPr lang="en-US" b="1" i="0"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11</a:t>
            </a:fld>
            <a:endParaRPr lang="en-US"/>
          </a:p>
        </p:txBody>
      </p:sp>
    </p:spTree>
    <p:extLst>
      <p:ext uri="{BB962C8B-B14F-4D97-AF65-F5344CB8AC3E}">
        <p14:creationId xmlns:p14="http://schemas.microsoft.com/office/powerpoint/2010/main" val="3760877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“Lust” = “</a:t>
            </a:r>
            <a:r>
              <a:rPr lang="en-US" dirty="0" err="1"/>
              <a:t>Epithumia</a:t>
            </a:r>
            <a:r>
              <a:rPr lang="en-US" dirty="0"/>
              <a:t>” = “</a:t>
            </a:r>
            <a:r>
              <a:rPr lang="en-US" i="1" dirty="0"/>
              <a:t>Earnest/Impulse/Coveting</a:t>
            </a:r>
            <a:r>
              <a:rPr lang="en-US" dirty="0"/>
              <a:t>” = **</a:t>
            </a:r>
            <a:r>
              <a:rPr lang="en-US" b="1" dirty="0"/>
              <a:t>SLOBERING</a:t>
            </a:r>
          </a:p>
          <a:p>
            <a:r>
              <a:rPr lang="en-US" b="1" dirty="0"/>
              <a:t>“Flesh” = RAW ANIMAL INSTINCTS </a:t>
            </a:r>
          </a:p>
          <a:p>
            <a:r>
              <a:rPr lang="en-US" b="1" dirty="0"/>
              <a:t>“Eyes” = Higher “Refined” Instincts </a:t>
            </a:r>
            <a:r>
              <a:rPr lang="en-US" b="1" dirty="0">
                <a:sym typeface="Wingdings" panose="05000000000000000000" pitchFamily="2" charset="2"/>
              </a:rPr>
              <a:t> Materialism</a:t>
            </a:r>
          </a:p>
          <a:p>
            <a:r>
              <a:rPr lang="en-US" b="1" dirty="0">
                <a:sym typeface="Wingdings" panose="05000000000000000000" pitchFamily="2" charset="2"/>
              </a:rPr>
              <a:t>“Boastful” = </a:t>
            </a:r>
            <a:r>
              <a:rPr lang="en-US" b="1" dirty="0" err="1">
                <a:sym typeface="Wingdings" panose="05000000000000000000" pitchFamily="2" charset="2"/>
              </a:rPr>
              <a:t>Luk</a:t>
            </a:r>
            <a:r>
              <a:rPr lang="en-US" b="1" dirty="0">
                <a:sym typeface="Wingdings" panose="05000000000000000000" pitchFamily="2" charset="2"/>
              </a:rPr>
              <a:t> @ ME!  IL: @Party, “I’m HERE!”</a:t>
            </a:r>
          </a:p>
          <a:p>
            <a:endParaRPr lang="en-US" b="1" dirty="0">
              <a:sym typeface="Wingdings" panose="05000000000000000000" pitchFamily="2" charset="2"/>
            </a:endParaRPr>
          </a:p>
          <a:p>
            <a:r>
              <a:rPr lang="en-US" b="1" dirty="0">
                <a:sym typeface="Wingdings" panose="05000000000000000000" pitchFamily="2" charset="2"/>
              </a:rPr>
              <a:t>**Lust/Lust/Boast = WS = PASSING  **Hostile</a:t>
            </a:r>
            <a:endParaRPr lang="en-US" b="1"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12</a:t>
            </a:fld>
            <a:endParaRPr lang="en-US"/>
          </a:p>
        </p:txBody>
      </p:sp>
    </p:spTree>
    <p:extLst>
      <p:ext uri="{BB962C8B-B14F-4D97-AF65-F5344CB8AC3E}">
        <p14:creationId xmlns:p14="http://schemas.microsoft.com/office/powerpoint/2010/main" val="2377178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Ro.7:18 = </a:t>
            </a:r>
            <a:r>
              <a:rPr lang="en-US" b="1" dirty="0"/>
              <a:t>Hardest 2 Swallow</a:t>
            </a:r>
            <a:r>
              <a:rPr lang="en-US" dirty="0"/>
              <a:t> </a:t>
            </a:r>
            <a:r>
              <a:rPr lang="en-US" dirty="0">
                <a:sym typeface="Wingdings" panose="05000000000000000000" pitchFamily="2" charset="2"/>
              </a:rPr>
              <a:t> Spent a </a:t>
            </a:r>
            <a:r>
              <a:rPr lang="en-US" b="1" dirty="0">
                <a:sym typeface="Wingdings" panose="05000000000000000000" pitchFamily="2" charset="2"/>
              </a:rPr>
              <a:t>LIFETIME </a:t>
            </a:r>
            <a:r>
              <a:rPr lang="en-US" dirty="0">
                <a:sym typeface="Wingdings" panose="05000000000000000000" pitchFamily="2" charset="2"/>
              </a:rPr>
              <a:t>“</a:t>
            </a:r>
            <a:r>
              <a:rPr lang="en-US" i="1" dirty="0">
                <a:sym typeface="Wingdings" panose="05000000000000000000" pitchFamily="2" charset="2"/>
              </a:rPr>
              <a:t>Being </a:t>
            </a:r>
            <a:r>
              <a:rPr lang="en-US" i="1" dirty="0" err="1">
                <a:sym typeface="Wingdings" panose="05000000000000000000" pitchFamily="2" charset="2"/>
              </a:rPr>
              <a:t>Gud</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AP: Ur STRENGTH/ EMOTIONS = **</a:t>
            </a:r>
            <a:r>
              <a:rPr lang="en-US" b="1" dirty="0">
                <a:sym typeface="Wingdings" panose="05000000000000000000" pitchFamily="2" charset="2"/>
              </a:rPr>
              <a:t>FALLEN</a:t>
            </a:r>
            <a:r>
              <a:rPr lang="en-US" dirty="0">
                <a:sym typeface="Wingdings" panose="05000000000000000000" pitchFamily="2" charset="2"/>
              </a:rPr>
              <a:t> = </a:t>
            </a:r>
            <a:r>
              <a:rPr lang="en-US" b="1" dirty="0">
                <a:sym typeface="Wingdings" panose="05000000000000000000" pitchFamily="2" charset="2"/>
              </a:rPr>
              <a:t>Hostile</a:t>
            </a:r>
          </a:p>
          <a:p>
            <a:r>
              <a:rPr lang="en-US" b="0" dirty="0">
                <a:sym typeface="Wingdings" panose="05000000000000000000" pitchFamily="2" charset="2"/>
              </a:rPr>
              <a:t>AP: Ur </a:t>
            </a:r>
            <a:r>
              <a:rPr lang="en-US" b="1" dirty="0">
                <a:sym typeface="Wingdings" panose="05000000000000000000" pitchFamily="2" charset="2"/>
              </a:rPr>
              <a:t>PAST w/o G = </a:t>
            </a:r>
            <a:r>
              <a:rPr lang="en-US" b="0" dirty="0">
                <a:sym typeface="Wingdings" panose="05000000000000000000" pitchFamily="2" charset="2"/>
              </a:rPr>
              <a:t>FALLEN/</a:t>
            </a:r>
            <a:r>
              <a:rPr lang="en-US" b="1" dirty="0">
                <a:sym typeface="Wingdings" panose="05000000000000000000" pitchFamily="2" charset="2"/>
              </a:rPr>
              <a:t>HOSTILE</a:t>
            </a:r>
          </a:p>
          <a:p>
            <a:r>
              <a:rPr lang="en-US" b="0" dirty="0">
                <a:sym typeface="Wingdings" panose="05000000000000000000" pitchFamily="2" charset="2"/>
              </a:rPr>
              <a:t>AP: </a:t>
            </a:r>
            <a:r>
              <a:rPr lang="en-US" b="1" dirty="0">
                <a:sym typeface="Wingdings" panose="05000000000000000000" pitchFamily="2" charset="2"/>
              </a:rPr>
              <a:t>Freedom = </a:t>
            </a:r>
            <a:r>
              <a:rPr lang="en-US" b="1" i="1" dirty="0">
                <a:sym typeface="Wingdings" panose="05000000000000000000" pitchFamily="2" charset="2"/>
              </a:rPr>
              <a:t>“~Good…in my flesh”</a:t>
            </a:r>
          </a:p>
          <a:p>
            <a:r>
              <a:rPr lang="en-US" b="0" i="0" dirty="0">
                <a:sym typeface="Wingdings" panose="05000000000000000000" pitchFamily="2" charset="2"/>
              </a:rPr>
              <a:t>AP: </a:t>
            </a:r>
            <a:r>
              <a:rPr lang="en-US" b="1" i="0" dirty="0">
                <a:sym typeface="Wingdings" panose="05000000000000000000" pitchFamily="2" charset="2"/>
              </a:rPr>
              <a:t>Stop ARGUING </a:t>
            </a:r>
            <a:r>
              <a:rPr lang="en-US" b="0" i="0" dirty="0">
                <a:sym typeface="Wingdings" panose="05000000000000000000" pitchFamily="2" charset="2"/>
              </a:rPr>
              <a:t>w/ </a:t>
            </a:r>
            <a:r>
              <a:rPr lang="en-US" b="1" i="0" dirty="0">
                <a:sym typeface="Wingdings" panose="05000000000000000000" pitchFamily="2" charset="2"/>
              </a:rPr>
              <a:t>G &amp; Others</a:t>
            </a:r>
            <a:r>
              <a:rPr lang="en-US" b="0" i="0" dirty="0">
                <a:sym typeface="Wingdings" panose="05000000000000000000" pitchFamily="2" charset="2"/>
              </a:rPr>
              <a:t> Over This</a:t>
            </a:r>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13</a:t>
            </a:fld>
            <a:endParaRPr lang="en-US"/>
          </a:p>
        </p:txBody>
      </p:sp>
    </p:spTree>
    <p:extLst>
      <p:ext uri="{BB962C8B-B14F-4D97-AF65-F5344CB8AC3E}">
        <p14:creationId xmlns:p14="http://schemas.microsoft.com/office/powerpoint/2010/main" val="2844349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LEGALISTS </a:t>
            </a:r>
            <a:r>
              <a:rPr lang="en-US" dirty="0"/>
              <a:t>= “Things…Flesh” = ~GROW!! </a:t>
            </a:r>
            <a:r>
              <a:rPr lang="en-US" dirty="0">
                <a:sym typeface="Wingdings" panose="05000000000000000000" pitchFamily="2" charset="2"/>
              </a:rPr>
              <a:t> </a:t>
            </a:r>
            <a:r>
              <a:rPr lang="en-US" b="1" dirty="0">
                <a:sym typeface="Wingdings" panose="05000000000000000000" pitchFamily="2" charset="2"/>
              </a:rPr>
              <a:t>**HOSTILE!</a:t>
            </a:r>
            <a:endParaRPr lang="en-US" b="1" dirty="0"/>
          </a:p>
          <a:p>
            <a:endParaRPr lang="en-US" dirty="0"/>
          </a:p>
          <a:p>
            <a:r>
              <a:rPr lang="en-US" dirty="0"/>
              <a:t>AP: U Can </a:t>
            </a:r>
            <a:r>
              <a:rPr lang="en-US" b="1" dirty="0"/>
              <a:t>PRAY “Glorious”</a:t>
            </a:r>
            <a:r>
              <a:rPr lang="en-US" dirty="0"/>
              <a:t> Prayers = </a:t>
            </a:r>
            <a:r>
              <a:rPr lang="en-US" b="1" dirty="0"/>
              <a:t>TRASH</a:t>
            </a:r>
          </a:p>
          <a:p>
            <a:r>
              <a:rPr lang="en-US" b="0" dirty="0"/>
              <a:t>AP: U Can </a:t>
            </a:r>
            <a:r>
              <a:rPr lang="en-US" b="1" dirty="0"/>
              <a:t>SERVE G = FAILURE = Hostile 2 G</a:t>
            </a:r>
          </a:p>
          <a:p>
            <a:r>
              <a:rPr lang="en-US" b="1" dirty="0"/>
              <a:t>**AP: 1Co.13 = Prob. w/ Legalists</a:t>
            </a:r>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14</a:t>
            </a:fld>
            <a:endParaRPr lang="en-US"/>
          </a:p>
        </p:txBody>
      </p:sp>
    </p:spTree>
    <p:extLst>
      <p:ext uri="{BB962C8B-B14F-4D97-AF65-F5344CB8AC3E}">
        <p14:creationId xmlns:p14="http://schemas.microsoft.com/office/powerpoint/2010/main" val="1564682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a:t>
            </a:r>
            <a:r>
              <a:rPr lang="en-US" b="1" dirty="0"/>
              <a:t>Growth</a:t>
            </a:r>
            <a:r>
              <a:rPr lang="en-US" dirty="0"/>
              <a:t> </a:t>
            </a:r>
            <a:r>
              <a:rPr lang="en-US" dirty="0">
                <a:sym typeface="Wingdings" panose="05000000000000000000" pitchFamily="2" charset="2"/>
              </a:rPr>
              <a:t> ~</a:t>
            </a:r>
            <a:r>
              <a:rPr lang="en-US" b="1" dirty="0">
                <a:sym typeface="Wingdings" panose="05000000000000000000" pitchFamily="2" charset="2"/>
              </a:rPr>
              <a:t>DECAY</a:t>
            </a:r>
            <a:r>
              <a:rPr lang="en-US" dirty="0">
                <a:sym typeface="Wingdings" panose="05000000000000000000" pitchFamily="2" charset="2"/>
              </a:rPr>
              <a:t>  </a:t>
            </a:r>
          </a:p>
          <a:p>
            <a:pPr lvl="1"/>
            <a:r>
              <a:rPr lang="en-US" dirty="0">
                <a:sym typeface="Wingdings" panose="05000000000000000000" pitchFamily="2" charset="2"/>
              </a:rPr>
              <a:t>IL: **</a:t>
            </a:r>
            <a:r>
              <a:rPr lang="en-US" b="1" i="1" dirty="0">
                <a:sym typeface="Wingdings" panose="05000000000000000000" pitchFamily="2" charset="2"/>
              </a:rPr>
              <a:t>Eliz.1</a:t>
            </a:r>
            <a:r>
              <a:rPr lang="en-US" b="1" i="1" baseline="30000" dirty="0">
                <a:sym typeface="Wingdings" panose="05000000000000000000" pitchFamily="2" charset="2"/>
              </a:rPr>
              <a:t>st</a:t>
            </a:r>
            <a:r>
              <a:rPr lang="en-US" b="1" i="1" dirty="0">
                <a:sym typeface="Wingdings" panose="05000000000000000000" pitchFamily="2" charset="2"/>
              </a:rPr>
              <a:t> </a:t>
            </a:r>
            <a:r>
              <a:rPr lang="en-US" i="1" dirty="0">
                <a:sym typeface="Wingdings" panose="05000000000000000000" pitchFamily="2" charset="2"/>
              </a:rPr>
              <a:t>=Obsessed: Mercury/Lead</a:t>
            </a:r>
          </a:p>
          <a:p>
            <a:pPr lvl="1"/>
            <a:r>
              <a:rPr lang="en-US" dirty="0">
                <a:sym typeface="Wingdings" panose="05000000000000000000" pitchFamily="2" charset="2"/>
              </a:rPr>
              <a:t>AP: </a:t>
            </a:r>
            <a:r>
              <a:rPr lang="en-US" b="1" dirty="0">
                <a:sym typeface="Wingdings" panose="05000000000000000000" pitchFamily="2" charset="2"/>
              </a:rPr>
              <a:t>That’s YOU </a:t>
            </a:r>
            <a:r>
              <a:rPr lang="en-US" dirty="0">
                <a:sym typeface="Wingdings" panose="05000000000000000000" pitchFamily="2" charset="2"/>
              </a:rPr>
              <a:t> ~Matter!  **</a:t>
            </a:r>
            <a:r>
              <a:rPr lang="en-US" b="1" dirty="0">
                <a:sym typeface="Wingdings" panose="05000000000000000000" pitchFamily="2" charset="2"/>
              </a:rPr>
              <a:t>&gt;Beautiful</a:t>
            </a:r>
            <a:endParaRPr lang="en-US" b="1"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15</a:t>
            </a:fld>
            <a:endParaRPr lang="en-US"/>
          </a:p>
        </p:txBody>
      </p:sp>
    </p:spTree>
    <p:extLst>
      <p:ext uri="{BB962C8B-B14F-4D97-AF65-F5344CB8AC3E}">
        <p14:creationId xmlns:p14="http://schemas.microsoft.com/office/powerpoint/2010/main" val="167783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v.10/11</a:t>
            </a:r>
            <a:r>
              <a:rPr lang="en-US" dirty="0"/>
              <a:t> =**</a:t>
            </a:r>
            <a:r>
              <a:rPr lang="en-US" b="1" dirty="0"/>
              <a:t>2 Reasons</a:t>
            </a:r>
            <a:r>
              <a:rPr lang="en-US" dirty="0"/>
              <a:t> Why </a:t>
            </a:r>
            <a:r>
              <a:rPr lang="en-US" dirty="0" err="1"/>
              <a:t>Grwth</a:t>
            </a:r>
            <a:r>
              <a:rPr lang="en-US" dirty="0"/>
              <a:t> Matters: </a:t>
            </a:r>
          </a:p>
          <a:p>
            <a:pPr marL="228600" indent="-228600">
              <a:buAutoNum type="arabicParenR"/>
            </a:pPr>
            <a:r>
              <a:rPr lang="en-US" b="1" dirty="0"/>
              <a:t>More Beautiful </a:t>
            </a:r>
            <a:r>
              <a:rPr lang="en-US" b="0" dirty="0">
                <a:sym typeface="Wingdings" panose="05000000000000000000" pitchFamily="2" charset="2"/>
              </a:rPr>
              <a:t> 2) </a:t>
            </a:r>
            <a:r>
              <a:rPr lang="en-US" b="1" dirty="0"/>
              <a:t>ANCHOR =** He.6:19</a:t>
            </a:r>
          </a:p>
          <a:p>
            <a:pPr marL="0" indent="0">
              <a:buNone/>
            </a:pPr>
            <a:endParaRPr lang="en-US" b="1" dirty="0"/>
          </a:p>
          <a:p>
            <a:pPr marL="0" indent="0">
              <a:buNone/>
            </a:pPr>
            <a:r>
              <a:rPr lang="en-US" b="0" dirty="0"/>
              <a:t>AP: =Req. </a:t>
            </a:r>
            <a:r>
              <a:rPr lang="en-US" b="1" dirty="0"/>
              <a:t>THANKFUL </a:t>
            </a:r>
            <a:r>
              <a:rPr lang="en-US" b="0" dirty="0" err="1"/>
              <a:t>Attit</a:t>
            </a:r>
            <a:r>
              <a:rPr lang="en-US" b="0" dirty="0"/>
              <a:t>. </a:t>
            </a:r>
            <a:r>
              <a:rPr lang="en-US" b="0" dirty="0">
                <a:sym typeface="Wingdings" panose="05000000000000000000" pitchFamily="2" charset="2"/>
              </a:rPr>
              <a:t> U </a:t>
            </a:r>
            <a:r>
              <a:rPr lang="en-US" b="1" dirty="0">
                <a:sym typeface="Wingdings" panose="05000000000000000000" pitchFamily="2" charset="2"/>
              </a:rPr>
              <a:t>KNOW </a:t>
            </a:r>
            <a:r>
              <a:rPr lang="en-US" b="0" dirty="0">
                <a:sym typeface="Wingdings" panose="05000000000000000000" pitchFamily="2" charset="2"/>
              </a:rPr>
              <a:t>Ur</a:t>
            </a:r>
            <a:r>
              <a:rPr lang="en-US" b="1" dirty="0">
                <a:sym typeface="Wingdings" panose="05000000000000000000" pitchFamily="2" charset="2"/>
              </a:rPr>
              <a:t> </a:t>
            </a:r>
            <a:r>
              <a:rPr lang="en-US" b="1" dirty="0" err="1">
                <a:sym typeface="Wingdings" panose="05000000000000000000" pitchFamily="2" charset="2"/>
              </a:rPr>
              <a:t>Grwth</a:t>
            </a:r>
            <a:r>
              <a:rPr lang="en-US" b="1" dirty="0">
                <a:sym typeface="Wingdings" panose="05000000000000000000" pitchFamily="2" charset="2"/>
              </a:rPr>
              <a:t>?</a:t>
            </a:r>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16</a:t>
            </a:fld>
            <a:endParaRPr lang="en-US"/>
          </a:p>
        </p:txBody>
      </p:sp>
    </p:spTree>
    <p:extLst>
      <p:ext uri="{BB962C8B-B14F-4D97-AF65-F5344CB8AC3E}">
        <p14:creationId xmlns:p14="http://schemas.microsoft.com/office/powerpoint/2010/main" val="410478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dirty="0">
                <a:sym typeface="Wingdings" panose="05000000000000000000" pitchFamily="2" charset="2"/>
              </a:rPr>
              <a:t>AP: Can U “</a:t>
            </a:r>
            <a:r>
              <a:rPr lang="en-US" b="0" i="1" dirty="0" err="1">
                <a:sym typeface="Wingdings" panose="05000000000000000000" pitchFamily="2" charset="2"/>
              </a:rPr>
              <a:t>See..Forest</a:t>
            </a:r>
            <a:r>
              <a:rPr lang="en-US" b="0" i="1" dirty="0">
                <a:sym typeface="Wingdings" panose="05000000000000000000" pitchFamily="2" charset="2"/>
              </a:rPr>
              <a:t> 4 the Trees?</a:t>
            </a:r>
            <a:r>
              <a:rPr lang="en-US" b="0" dirty="0">
                <a:sym typeface="Wingdings" panose="05000000000000000000" pitchFamily="2" charset="2"/>
              </a:rPr>
              <a:t>”  IL: </a:t>
            </a:r>
            <a:r>
              <a:rPr lang="en-US" b="0" i="1" dirty="0">
                <a:sym typeface="Wingdings" panose="05000000000000000000" pitchFamily="2" charset="2"/>
              </a:rPr>
              <a:t>Cody/Lane</a:t>
            </a:r>
          </a:p>
          <a:p>
            <a:pPr marL="171450" lvl="0" indent="-171450">
              <a:buFont typeface="Arial" panose="020B0604020202020204" pitchFamily="34" charset="0"/>
              <a:buChar char="•"/>
            </a:pPr>
            <a:r>
              <a:rPr lang="en-US" b="1" i="1" dirty="0">
                <a:sym typeface="Wingdings" panose="05000000000000000000" pitchFamily="2" charset="2"/>
              </a:rPr>
              <a:t>**Trees</a:t>
            </a:r>
            <a:r>
              <a:rPr lang="en-US" b="0" i="1" dirty="0">
                <a:sym typeface="Wingdings" panose="05000000000000000000" pitchFamily="2" charset="2"/>
              </a:rPr>
              <a:t>=2 </a:t>
            </a:r>
            <a:r>
              <a:rPr lang="en-US" b="1" i="1" dirty="0">
                <a:sym typeface="Wingdings" panose="05000000000000000000" pitchFamily="2" charset="2"/>
              </a:rPr>
              <a:t>Up-Close</a:t>
            </a:r>
            <a:r>
              <a:rPr lang="en-US" b="0" i="1" dirty="0">
                <a:sym typeface="Wingdings" panose="05000000000000000000" pitchFamily="2" charset="2"/>
              </a:rPr>
              <a:t>  </a:t>
            </a:r>
            <a:r>
              <a:rPr lang="en-US" b="1" i="1" dirty="0">
                <a:sym typeface="Wingdings" panose="05000000000000000000" pitchFamily="2" charset="2"/>
              </a:rPr>
              <a:t>UGLY</a:t>
            </a:r>
            <a:r>
              <a:rPr lang="en-US" b="0" i="1" dirty="0">
                <a:sym typeface="Wingdings" panose="05000000000000000000" pitchFamily="2" charset="2"/>
              </a:rPr>
              <a:t>  </a:t>
            </a:r>
            <a:r>
              <a:rPr lang="en-US" b="1" i="1" dirty="0">
                <a:sym typeface="Wingdings" panose="05000000000000000000" pitchFamily="2" charset="2"/>
              </a:rPr>
              <a:t>Forest=BEAUTIFUL</a:t>
            </a:r>
          </a:p>
          <a:p>
            <a:pPr marL="0" lvl="0" indent="0">
              <a:buFont typeface="Arial" panose="020B0604020202020204" pitchFamily="34" charset="0"/>
              <a:buNone/>
            </a:pPr>
            <a:r>
              <a:rPr lang="en-US" b="0" i="0" dirty="0">
                <a:sym typeface="Wingdings" panose="05000000000000000000" pitchFamily="2" charset="2"/>
              </a:rPr>
              <a:t>	</a:t>
            </a:r>
            <a:r>
              <a:rPr lang="en-US" b="1" i="0" dirty="0">
                <a:sym typeface="Wingdings" panose="05000000000000000000" pitchFamily="2" charset="2"/>
              </a:rPr>
              <a:t>Req</a:t>
            </a:r>
            <a:r>
              <a:rPr lang="en-US" b="0" i="0" dirty="0">
                <a:sym typeface="Wingdings" panose="05000000000000000000" pitchFamily="2" charset="2"/>
              </a:rPr>
              <a:t>: Standing Back = </a:t>
            </a:r>
            <a:r>
              <a:rPr lang="en-US" b="1" i="0" dirty="0">
                <a:sym typeface="Wingdings" panose="05000000000000000000" pitchFamily="2" charset="2"/>
              </a:rPr>
              <a:t>LONG VIEW</a:t>
            </a:r>
          </a:p>
          <a:p>
            <a:pPr marL="0" lvl="0" indent="0">
              <a:buFont typeface="Arial" panose="020B0604020202020204" pitchFamily="34" charset="0"/>
              <a:buNone/>
            </a:pPr>
            <a:endParaRPr lang="en-US" b="0" dirty="0">
              <a:sym typeface="Wingdings" panose="05000000000000000000" pitchFamily="2" charset="2"/>
            </a:endParaRPr>
          </a:p>
          <a:p>
            <a:pPr marL="0" lvl="0" indent="0">
              <a:buFont typeface="Arial" panose="020B0604020202020204" pitchFamily="34" charset="0"/>
              <a:buNone/>
            </a:pPr>
            <a:r>
              <a:rPr lang="en-US" b="0" dirty="0">
                <a:sym typeface="Wingdings" panose="05000000000000000000" pitchFamily="2" charset="2"/>
              </a:rPr>
              <a:t>AP: R u Able 2 </a:t>
            </a:r>
            <a:r>
              <a:rPr lang="en-US" b="1" dirty="0">
                <a:sym typeface="Wingdings" panose="05000000000000000000" pitchFamily="2" charset="2"/>
              </a:rPr>
              <a:t>Share</a:t>
            </a:r>
            <a:r>
              <a:rPr lang="en-US" b="0" dirty="0">
                <a:sym typeface="Wingdings" panose="05000000000000000000" pitchFamily="2" charset="2"/>
              </a:rPr>
              <a:t> Ur</a:t>
            </a:r>
            <a:r>
              <a:rPr lang="en-US" b="1" dirty="0">
                <a:sym typeface="Wingdings" panose="05000000000000000000" pitchFamily="2" charset="2"/>
              </a:rPr>
              <a:t> Growth? </a:t>
            </a:r>
          </a:p>
          <a:p>
            <a:pPr marL="457200" lvl="1" indent="0">
              <a:buFont typeface="Arial" panose="020B0604020202020204" pitchFamily="34" charset="0"/>
              <a:buNone/>
            </a:pPr>
            <a:r>
              <a:rPr lang="en-US" b="1" dirty="0">
                <a:sym typeface="Wingdings" panose="05000000000000000000" pitchFamily="2" charset="2"/>
              </a:rPr>
              <a:t> Ppl NEED Ur Expertise</a:t>
            </a:r>
            <a:endParaRPr lang="en-US" b="1"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17</a:t>
            </a:fld>
            <a:endParaRPr lang="en-US"/>
          </a:p>
        </p:txBody>
      </p:sp>
    </p:spTree>
    <p:extLst>
      <p:ext uri="{BB962C8B-B14F-4D97-AF65-F5344CB8AC3E}">
        <p14:creationId xmlns:p14="http://schemas.microsoft.com/office/powerpoint/2010/main" val="2942368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1" dirty="0"/>
              <a:t>“Leading </a:t>
            </a:r>
            <a:r>
              <a:rPr lang="en-US" b="0" i="1" dirty="0"/>
              <a:t>of HS” </a:t>
            </a:r>
            <a:r>
              <a:rPr lang="en-US" b="0" dirty="0"/>
              <a:t>= Away</a:t>
            </a:r>
            <a:r>
              <a:rPr lang="en-US" b="1" dirty="0"/>
              <a:t> From DEATH</a:t>
            </a:r>
          </a:p>
          <a:p>
            <a:pPr marL="457200" lvl="1" indent="0">
              <a:buFont typeface="Arial" panose="020B0604020202020204" pitchFamily="34" charset="0"/>
              <a:buNone/>
            </a:pPr>
            <a:r>
              <a:rPr lang="en-US" b="1" dirty="0"/>
              <a:t>“</a:t>
            </a:r>
            <a:r>
              <a:rPr lang="en-US" b="0" i="1" u="sng" dirty="0"/>
              <a:t>Must Die</a:t>
            </a:r>
            <a:r>
              <a:rPr lang="en-US" b="1" dirty="0"/>
              <a:t>” = </a:t>
            </a:r>
            <a:r>
              <a:rPr lang="en-US" b="1" i="1" dirty="0"/>
              <a:t>“Close 2 Death”</a:t>
            </a:r>
            <a:r>
              <a:rPr lang="en-US" b="1" dirty="0"/>
              <a:t> </a:t>
            </a:r>
            <a:r>
              <a:rPr lang="en-US" b="1" dirty="0">
                <a:sym typeface="Wingdings" panose="05000000000000000000" pitchFamily="2" charset="2"/>
              </a:rPr>
              <a:t> </a:t>
            </a:r>
            <a:r>
              <a:rPr lang="en-US" b="0" dirty="0">
                <a:sym typeface="Wingdings" panose="05000000000000000000" pitchFamily="2" charset="2"/>
              </a:rPr>
              <a:t>IL: </a:t>
            </a:r>
            <a:r>
              <a:rPr lang="en-US" b="1" i="1" dirty="0">
                <a:sym typeface="Wingdings" panose="05000000000000000000" pitchFamily="2" charset="2"/>
              </a:rPr>
              <a:t>Hangover</a:t>
            </a:r>
          </a:p>
          <a:p>
            <a:pPr marL="0" lvl="0" indent="0">
              <a:buFont typeface="Arial" panose="020B0604020202020204" pitchFamily="34" charset="0"/>
              <a:buNone/>
            </a:pPr>
            <a:endParaRPr lang="en-US" b="1" i="1" dirty="0">
              <a:sym typeface="Wingdings" panose="05000000000000000000" pitchFamily="2" charset="2"/>
            </a:endParaRPr>
          </a:p>
          <a:p>
            <a:pPr marL="0" lvl="0" indent="0">
              <a:buFont typeface="Arial" panose="020B0604020202020204" pitchFamily="34" charset="0"/>
              <a:buNone/>
            </a:pPr>
            <a:r>
              <a:rPr lang="en-US" b="1" i="0" dirty="0">
                <a:sym typeface="Wingdings" panose="05000000000000000000" pitchFamily="2" charset="2"/>
              </a:rPr>
              <a:t>** </a:t>
            </a:r>
            <a:r>
              <a:rPr lang="en-US" b="0" i="0" u="sng" dirty="0">
                <a:sym typeface="Wingdings" panose="05000000000000000000" pitchFamily="2" charset="2"/>
              </a:rPr>
              <a:t>v.14</a:t>
            </a:r>
            <a:r>
              <a:rPr lang="en-US" b="1" i="0" dirty="0">
                <a:sym typeface="Wingdings" panose="05000000000000000000" pitchFamily="2" charset="2"/>
              </a:rPr>
              <a:t> = </a:t>
            </a:r>
            <a:r>
              <a:rPr lang="en-US" b="0" i="0" dirty="0">
                <a:sym typeface="Wingdings" panose="05000000000000000000" pitchFamily="2" charset="2"/>
              </a:rPr>
              <a:t>U. R. </a:t>
            </a:r>
            <a:r>
              <a:rPr lang="en-US" b="1" i="0" dirty="0">
                <a:sym typeface="Wingdings" panose="05000000000000000000" pitchFamily="2" charset="2"/>
              </a:rPr>
              <a:t>Being LED </a:t>
            </a:r>
            <a:r>
              <a:rPr lang="en-US" b="0" i="0" dirty="0">
                <a:sym typeface="Wingdings" panose="05000000000000000000" pitchFamily="2" charset="2"/>
              </a:rPr>
              <a:t>by HS!! = </a:t>
            </a:r>
            <a:r>
              <a:rPr lang="en-US" b="1" i="0" dirty="0">
                <a:sym typeface="Wingdings" panose="05000000000000000000" pitchFamily="2" charset="2"/>
              </a:rPr>
              <a:t>Guaranteed!</a:t>
            </a:r>
          </a:p>
          <a:p>
            <a:pPr marL="0" lvl="0" indent="0">
              <a:buFont typeface="Arial" panose="020B0604020202020204" pitchFamily="34" charset="0"/>
              <a:buNone/>
            </a:pPr>
            <a:endParaRPr lang="en-US" b="1" i="0" dirty="0">
              <a:sym typeface="Wingdings" panose="05000000000000000000" pitchFamily="2" charset="2"/>
            </a:endParaRPr>
          </a:p>
          <a:p>
            <a:pPr marL="0" lvl="0" indent="0">
              <a:buFont typeface="Arial" panose="020B0604020202020204" pitchFamily="34" charset="0"/>
              <a:buNone/>
            </a:pPr>
            <a:r>
              <a:rPr lang="en-US" b="1" i="0" dirty="0">
                <a:sym typeface="Wingdings" panose="05000000000000000000" pitchFamily="2" charset="2"/>
              </a:rPr>
              <a:t>**=</a:t>
            </a:r>
            <a:r>
              <a:rPr lang="en-US" b="0" i="0" u="sng" dirty="0">
                <a:sym typeface="Wingdings" panose="05000000000000000000" pitchFamily="2" charset="2"/>
              </a:rPr>
              <a:t>Gal.5:16-18 </a:t>
            </a:r>
            <a:r>
              <a:rPr lang="en-US" b="1" i="0" dirty="0">
                <a:sym typeface="Wingdings" panose="05000000000000000000" pitchFamily="2" charset="2"/>
              </a:rPr>
              <a:t> </a:t>
            </a:r>
            <a:r>
              <a:rPr lang="en-US" b="1" i="1" dirty="0">
                <a:sym typeface="Wingdings" panose="05000000000000000000" pitchFamily="2" charset="2"/>
              </a:rPr>
              <a:t>“Walk..”</a:t>
            </a:r>
            <a:r>
              <a:rPr lang="en-US" b="1" i="0" dirty="0">
                <a:sym typeface="Wingdings" panose="05000000000000000000" pitchFamily="2" charset="2"/>
              </a:rPr>
              <a:t> = </a:t>
            </a:r>
            <a:r>
              <a:rPr lang="en-US" b="1" i="0" dirty="0" err="1">
                <a:sym typeface="Wingdings" panose="05000000000000000000" pitchFamily="2" charset="2"/>
              </a:rPr>
              <a:t>Amaz.Vict.</a:t>
            </a:r>
            <a:r>
              <a:rPr lang="en-US" b="0" i="0" dirty="0" err="1">
                <a:sym typeface="Wingdings" panose="05000000000000000000" pitchFamily="2" charset="2"/>
              </a:rPr>
              <a:t>Life</a:t>
            </a:r>
            <a:endParaRPr lang="en-US" b="0" i="0" dirty="0">
              <a:sym typeface="Wingdings" panose="05000000000000000000" pitchFamily="2" charset="2"/>
            </a:endParaRPr>
          </a:p>
          <a:p>
            <a:pPr marL="457200" lvl="1" indent="0">
              <a:buFont typeface="Arial" panose="020B0604020202020204" pitchFamily="34" charset="0"/>
              <a:buNone/>
            </a:pPr>
            <a:r>
              <a:rPr lang="en-US" b="0" i="0" dirty="0">
                <a:sym typeface="Wingdings" panose="05000000000000000000" pitchFamily="2" charset="2"/>
              </a:rPr>
              <a:t>OR: </a:t>
            </a:r>
            <a:r>
              <a:rPr lang="en-US" b="1" i="0" dirty="0">
                <a:sym typeface="Wingdings" panose="05000000000000000000" pitchFamily="2" charset="2"/>
              </a:rPr>
              <a:t>Flesh? =</a:t>
            </a:r>
            <a:r>
              <a:rPr lang="en-US" b="1" i="1" dirty="0">
                <a:sym typeface="Wingdings" panose="05000000000000000000" pitchFamily="2" charset="2"/>
              </a:rPr>
              <a:t>“~do</a:t>
            </a:r>
            <a:r>
              <a:rPr lang="en-US" b="0" i="1" dirty="0">
                <a:sym typeface="Wingdings" panose="05000000000000000000" pitchFamily="2" charset="2"/>
              </a:rPr>
              <a:t>…Things…Please”</a:t>
            </a:r>
            <a:r>
              <a:rPr lang="en-US" b="1" i="0" dirty="0">
                <a:sym typeface="Wingdings" panose="05000000000000000000" pitchFamily="2" charset="2"/>
              </a:rPr>
              <a:t>=Failure!!</a:t>
            </a:r>
          </a:p>
          <a:p>
            <a:pPr marL="171450" lvl="0" indent="-171450">
              <a:buFont typeface="Arial" panose="020B0604020202020204" pitchFamily="34" charset="0"/>
              <a:buChar char="•"/>
            </a:pPr>
            <a:r>
              <a:rPr lang="en-US" b="0" i="0" dirty="0">
                <a:sym typeface="Wingdings" panose="05000000000000000000" pitchFamily="2" charset="2"/>
              </a:rPr>
              <a:t>AP: How 2 </a:t>
            </a:r>
            <a:r>
              <a:rPr lang="en-US" b="1" i="0" dirty="0">
                <a:sym typeface="Wingdings" panose="05000000000000000000" pitchFamily="2" charset="2"/>
              </a:rPr>
              <a:t>Turnaround? </a:t>
            </a:r>
            <a:r>
              <a:rPr lang="en-US" b="1" i="1" dirty="0">
                <a:sym typeface="Wingdings" panose="05000000000000000000" pitchFamily="2" charset="2"/>
              </a:rPr>
              <a:t>“~LAW!”</a:t>
            </a:r>
            <a:r>
              <a:rPr lang="en-US" b="1" i="0" dirty="0">
                <a:sym typeface="Wingdings" panose="05000000000000000000" pitchFamily="2" charset="2"/>
              </a:rPr>
              <a:t> </a:t>
            </a:r>
            <a:r>
              <a:rPr lang="en-US" b="0" i="0" dirty="0">
                <a:sym typeface="Wingdings" panose="05000000000000000000" pitchFamily="2" charset="2"/>
              </a:rPr>
              <a:t> </a:t>
            </a:r>
            <a:r>
              <a:rPr lang="en-US" b="0" i="0" dirty="0" err="1">
                <a:sym typeface="Wingdings" panose="05000000000000000000" pitchFamily="2" charset="2"/>
              </a:rPr>
              <a:t>Ie</a:t>
            </a:r>
            <a:r>
              <a:rPr lang="en-US" b="0" i="0" dirty="0">
                <a:sym typeface="Wingdings" panose="05000000000000000000" pitchFamily="2" charset="2"/>
              </a:rPr>
              <a:t>, </a:t>
            </a:r>
            <a:r>
              <a:rPr lang="en-US" b="1" i="0" dirty="0">
                <a:sym typeface="Wingdings" panose="05000000000000000000" pitchFamily="2" charset="2"/>
              </a:rPr>
              <a:t>GUILT</a:t>
            </a:r>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18</a:t>
            </a:fld>
            <a:endParaRPr lang="en-US"/>
          </a:p>
        </p:txBody>
      </p:sp>
    </p:spTree>
    <p:extLst>
      <p:ext uri="{BB962C8B-B14F-4D97-AF65-F5344CB8AC3E}">
        <p14:creationId xmlns:p14="http://schemas.microsoft.com/office/powerpoint/2010/main" val="195480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dirty="0">
                <a:sym typeface="Wingdings" panose="05000000000000000000" pitchFamily="2" charset="2"/>
              </a:rPr>
              <a:t>**See HS = a) **Prayer: “Open…Door” (</a:t>
            </a:r>
            <a:r>
              <a:rPr lang="en-US" b="1" i="1" dirty="0" err="1">
                <a:sym typeface="Wingdings" panose="05000000000000000000" pitchFamily="2" charset="2"/>
              </a:rPr>
              <a:t>O’Hallesby</a:t>
            </a:r>
            <a:r>
              <a:rPr lang="en-US" b="1" i="0" dirty="0">
                <a:sym typeface="Wingdings" panose="05000000000000000000" pitchFamily="2" charset="2"/>
              </a:rPr>
              <a:t>)</a:t>
            </a:r>
          </a:p>
          <a:p>
            <a:pPr marL="171450" lvl="0" indent="-171450">
              <a:buFont typeface="Arial" panose="020B0604020202020204" pitchFamily="34" charset="0"/>
              <a:buChar char="•"/>
            </a:pPr>
            <a:r>
              <a:rPr lang="en-US" b="1" i="0" dirty="0">
                <a:sym typeface="Wingdings" panose="05000000000000000000" pitchFamily="2" charset="2"/>
              </a:rPr>
              <a:t>= Helpless/</a:t>
            </a:r>
            <a:r>
              <a:rPr lang="en-US" b="0" i="0" dirty="0" err="1">
                <a:sym typeface="Wingdings" panose="05000000000000000000" pitchFamily="2" charset="2"/>
              </a:rPr>
              <a:t>Depend</a:t>
            </a:r>
            <a:r>
              <a:rPr lang="en-US" b="1" i="0" dirty="0" err="1">
                <a:sym typeface="Wingdings" panose="05000000000000000000" pitchFamily="2" charset="2"/>
              </a:rPr>
              <a:t>”</a:t>
            </a:r>
            <a:r>
              <a:rPr lang="en-US" b="1" i="1" dirty="0" err="1">
                <a:sym typeface="Wingdings" panose="05000000000000000000" pitchFamily="2" charset="2"/>
              </a:rPr>
              <a:t>Talk</a:t>
            </a:r>
            <a:r>
              <a:rPr lang="en-US" b="1" i="1" dirty="0">
                <a:sym typeface="Wingdings" panose="05000000000000000000" pitchFamily="2" charset="2"/>
              </a:rPr>
              <a:t> 2 Me!” </a:t>
            </a:r>
            <a:r>
              <a:rPr lang="en-US" b="1" i="0" dirty="0">
                <a:sym typeface="Wingdings" panose="05000000000000000000" pitchFamily="2" charset="2"/>
              </a:rPr>
              <a:t>= “</a:t>
            </a:r>
            <a:r>
              <a:rPr lang="en-US" b="1" i="1" dirty="0">
                <a:sym typeface="Wingdings" panose="05000000000000000000" pitchFamily="2" charset="2"/>
              </a:rPr>
              <a:t>Led..</a:t>
            </a:r>
            <a:r>
              <a:rPr lang="en-US" b="1" i="0" dirty="0">
                <a:sym typeface="Wingdings" panose="05000000000000000000" pitchFamily="2" charset="2"/>
              </a:rPr>
              <a:t>”=**</a:t>
            </a:r>
            <a:r>
              <a:rPr lang="en-US" b="1" i="0" u="sng" dirty="0">
                <a:sym typeface="Wingdings" panose="05000000000000000000" pitchFamily="2" charset="2"/>
              </a:rPr>
              <a:t>Mt.7</a:t>
            </a:r>
          </a:p>
          <a:p>
            <a:pPr marL="457200" lvl="1" indent="0">
              <a:buFont typeface="Arial" panose="020B0604020202020204" pitchFamily="34" charset="0"/>
              <a:buNone/>
            </a:pPr>
            <a:r>
              <a:rPr lang="en-US" b="0" i="0" dirty="0">
                <a:sym typeface="Wingdings" panose="05000000000000000000" pitchFamily="2" charset="2"/>
              </a:rPr>
              <a:t>AP: Req. Regular/</a:t>
            </a:r>
            <a:r>
              <a:rPr lang="en-US" b="1" i="0" dirty="0">
                <a:sym typeface="Wingdings" panose="05000000000000000000" pitchFamily="2" charset="2"/>
              </a:rPr>
              <a:t>Persist. Time = </a:t>
            </a:r>
            <a:r>
              <a:rPr lang="en-US" b="1" i="0" u="sng" dirty="0">
                <a:sym typeface="Wingdings" panose="05000000000000000000" pitchFamily="2" charset="2"/>
              </a:rPr>
              <a:t>**1Th.5</a:t>
            </a:r>
          </a:p>
          <a:p>
            <a:pPr marL="0" lvl="0" indent="0">
              <a:buFont typeface="Arial" panose="020B0604020202020204" pitchFamily="34" charset="0"/>
              <a:buNone/>
            </a:pPr>
            <a:endParaRPr lang="en-US" b="1" i="0" dirty="0">
              <a:sym typeface="Wingdings" panose="05000000000000000000" pitchFamily="2" charset="2"/>
            </a:endParaRPr>
          </a:p>
          <a:p>
            <a:pPr marL="0" lvl="0" indent="0">
              <a:buFont typeface="Arial" panose="020B0604020202020204" pitchFamily="34" charset="0"/>
              <a:buNone/>
            </a:pPr>
            <a:r>
              <a:rPr lang="en-US" b="1" i="0" dirty="0">
                <a:sym typeface="Wingdings" panose="05000000000000000000" pitchFamily="2" charset="2"/>
              </a:rPr>
              <a:t>** Scripture = </a:t>
            </a:r>
            <a:r>
              <a:rPr lang="en-US" b="1" i="0" u="sng" dirty="0">
                <a:sym typeface="Wingdings" panose="05000000000000000000" pitchFamily="2" charset="2"/>
              </a:rPr>
              <a:t>Jn. 8 </a:t>
            </a:r>
            <a:r>
              <a:rPr lang="en-US" b="1" i="0" dirty="0">
                <a:sym typeface="Wingdings" panose="05000000000000000000" pitchFamily="2" charset="2"/>
              </a:rPr>
              <a:t>“</a:t>
            </a:r>
            <a:r>
              <a:rPr lang="en-US" b="1" i="1" dirty="0">
                <a:sym typeface="Wingdings" panose="05000000000000000000" pitchFamily="2" charset="2"/>
              </a:rPr>
              <a:t>Truth…Free</a:t>
            </a:r>
            <a:r>
              <a:rPr lang="en-US" b="1" i="0" dirty="0">
                <a:sym typeface="Wingdings" panose="05000000000000000000" pitchFamily="2" charset="2"/>
              </a:rPr>
              <a:t>” = </a:t>
            </a:r>
            <a:r>
              <a:rPr lang="en-US" b="0" i="0" dirty="0">
                <a:sym typeface="Wingdings" panose="05000000000000000000" pitchFamily="2" charset="2"/>
              </a:rPr>
              <a:t>From</a:t>
            </a:r>
            <a:r>
              <a:rPr lang="en-US" b="1" i="0" dirty="0">
                <a:sym typeface="Wingdings" panose="05000000000000000000" pitchFamily="2" charset="2"/>
              </a:rPr>
              <a:t> FLESH</a:t>
            </a:r>
          </a:p>
          <a:p>
            <a:pPr marL="457200" lvl="1" indent="0">
              <a:buFont typeface="Arial" panose="020B0604020202020204" pitchFamily="34" charset="0"/>
              <a:buNone/>
            </a:pPr>
            <a:r>
              <a:rPr lang="en-US" b="0" i="0" dirty="0">
                <a:sym typeface="Wingdings" panose="05000000000000000000" pitchFamily="2" charset="2"/>
              </a:rPr>
              <a:t>WOG</a:t>
            </a:r>
            <a:r>
              <a:rPr lang="en-US" b="1" i="0" dirty="0">
                <a:sym typeface="Wingdings" panose="05000000000000000000" pitchFamily="2" charset="2"/>
              </a:rPr>
              <a:t>=POWER!!  **</a:t>
            </a:r>
            <a:r>
              <a:rPr lang="en-US" b="1" i="1" dirty="0">
                <a:sym typeface="Wingdings" panose="05000000000000000000" pitchFamily="2" charset="2"/>
              </a:rPr>
              <a:t>“Let…Light!” =WOG</a:t>
            </a:r>
          </a:p>
          <a:p>
            <a:pPr marL="457200" lvl="1" indent="0">
              <a:buFont typeface="Arial" panose="020B0604020202020204" pitchFamily="34" charset="0"/>
              <a:buNone/>
            </a:pPr>
            <a:endParaRPr lang="en-US" b="1" i="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19</a:t>
            </a:fld>
            <a:endParaRPr lang="en-US"/>
          </a:p>
        </p:txBody>
      </p:sp>
    </p:spTree>
    <p:extLst>
      <p:ext uri="{BB962C8B-B14F-4D97-AF65-F5344CB8AC3E}">
        <p14:creationId xmlns:p14="http://schemas.microsoft.com/office/powerpoint/2010/main" val="3526947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i="0" dirty="0">
                <a:sym typeface="Wingdings" panose="05000000000000000000" pitchFamily="2" charset="2"/>
              </a:rPr>
              <a:t>** </a:t>
            </a:r>
            <a:r>
              <a:rPr lang="en-US" b="1" i="0" dirty="0" err="1">
                <a:sym typeface="Wingdings" panose="05000000000000000000" pitchFamily="2" charset="2"/>
              </a:rPr>
              <a:t>FellowshipWilling</a:t>
            </a:r>
            <a:r>
              <a:rPr lang="en-US" b="1" i="0" dirty="0">
                <a:sym typeface="Wingdings" panose="05000000000000000000" pitchFamily="2" charset="2"/>
              </a:rPr>
              <a:t> 2 </a:t>
            </a:r>
            <a:r>
              <a:rPr lang="en-US" b="1" i="0" dirty="0" err="1">
                <a:sym typeface="Wingdings" panose="05000000000000000000" pitchFamily="2" charset="2"/>
              </a:rPr>
              <a:t>Receiv</a:t>
            </a:r>
            <a:r>
              <a:rPr lang="en-US" b="1" i="0" dirty="0">
                <a:sym typeface="Wingdings" panose="05000000000000000000" pitchFamily="2" charset="2"/>
              </a:rPr>
              <a:t> =</a:t>
            </a:r>
            <a:r>
              <a:rPr lang="en-US" b="0" i="0" dirty="0">
                <a:sym typeface="Wingdings" panose="05000000000000000000" pitchFamily="2" charset="2"/>
              </a:rPr>
              <a:t>Lower</a:t>
            </a:r>
            <a:r>
              <a:rPr lang="en-US" b="1" i="0" dirty="0">
                <a:sym typeface="Wingdings" panose="05000000000000000000" pitchFamily="2" charset="2"/>
              </a:rPr>
              <a:t> PRIDE Barriers</a:t>
            </a:r>
          </a:p>
          <a:p>
            <a:pPr marL="0" lvl="0" indent="0">
              <a:buFont typeface="Arial" panose="020B0604020202020204" pitchFamily="34" charset="0"/>
              <a:buNone/>
            </a:pPr>
            <a:r>
              <a:rPr lang="en-US" b="1" i="0" dirty="0">
                <a:sym typeface="Wingdings" panose="05000000000000000000" pitchFamily="2" charset="2"/>
              </a:rPr>
              <a:t>** Eph.5 = IMITATING G.  </a:t>
            </a:r>
            <a:r>
              <a:rPr lang="en-US" b="0" i="1" dirty="0">
                <a:sym typeface="Wingdings" panose="05000000000000000000" pitchFamily="2" charset="2"/>
              </a:rPr>
              <a:t>“Walk…Love”</a:t>
            </a:r>
            <a:r>
              <a:rPr lang="en-US" b="1" i="0" dirty="0">
                <a:sym typeface="Wingdings" panose="05000000000000000000" pitchFamily="2" charset="2"/>
              </a:rPr>
              <a:t> </a:t>
            </a:r>
            <a:r>
              <a:rPr lang="en-US" b="0" i="0" dirty="0">
                <a:sym typeface="Wingdings" panose="05000000000000000000" pitchFamily="2" charset="2"/>
              </a:rPr>
              <a:t>= Ur </a:t>
            </a:r>
            <a:r>
              <a:rPr lang="en-US" b="1" i="0" dirty="0">
                <a:sym typeface="Wingdings" panose="05000000000000000000" pitchFamily="2" charset="2"/>
              </a:rPr>
              <a:t>HC’s </a:t>
            </a:r>
            <a:r>
              <a:rPr lang="en-US" b="1" i="0" dirty="0" err="1">
                <a:sym typeface="Wingdings" panose="05000000000000000000" pitchFamily="2" charset="2"/>
              </a:rPr>
              <a:t>Reput</a:t>
            </a:r>
            <a:r>
              <a:rPr lang="en-US" b="1" i="0" dirty="0">
                <a:sym typeface="Wingdings" panose="05000000000000000000" pitchFamily="2" charset="2"/>
              </a:rPr>
              <a:t>!!</a:t>
            </a:r>
          </a:p>
          <a:p>
            <a:pPr marL="457200" lvl="1" indent="0">
              <a:buFont typeface="Arial" panose="020B0604020202020204" pitchFamily="34" charset="0"/>
              <a:buNone/>
            </a:pPr>
            <a:r>
              <a:rPr lang="en-US" b="0" i="0" dirty="0">
                <a:sym typeface="Wingdings" panose="05000000000000000000" pitchFamily="2" charset="2"/>
              </a:rPr>
              <a:t>AP: Req. </a:t>
            </a:r>
            <a:r>
              <a:rPr lang="en-US" b="1" i="0" dirty="0">
                <a:sym typeface="Wingdings" panose="05000000000000000000" pitchFamily="2" charset="2"/>
              </a:rPr>
              <a:t>2 Share</a:t>
            </a:r>
            <a:r>
              <a:rPr lang="en-US" b="0" i="0" dirty="0">
                <a:sym typeface="Wingdings" panose="05000000000000000000" pitchFamily="2" charset="2"/>
              </a:rPr>
              <a:t>  After</a:t>
            </a:r>
            <a:r>
              <a:rPr lang="en-US" b="1" i="0" dirty="0">
                <a:sym typeface="Wingdings" panose="05000000000000000000" pitchFamily="2" charset="2"/>
              </a:rPr>
              <a:t> HC? CT?</a:t>
            </a:r>
          </a:p>
          <a:p>
            <a:pPr marL="457200" lvl="1" indent="0">
              <a:buFont typeface="Arial" panose="020B0604020202020204" pitchFamily="34" charset="0"/>
              <a:buNone/>
            </a:pPr>
            <a:r>
              <a:rPr lang="en-US" b="0" i="0" dirty="0">
                <a:sym typeface="Wingdings" panose="05000000000000000000" pitchFamily="2" charset="2"/>
              </a:rPr>
              <a:t>AP: Req. </a:t>
            </a:r>
            <a:r>
              <a:rPr lang="en-US" b="0" i="1" dirty="0">
                <a:sym typeface="Wingdings" panose="05000000000000000000" pitchFamily="2" charset="2"/>
              </a:rPr>
              <a:t>“Gave himself UP” </a:t>
            </a:r>
            <a:r>
              <a:rPr lang="en-US" b="0" i="0" dirty="0">
                <a:sym typeface="Wingdings" panose="05000000000000000000" pitchFamily="2" charset="2"/>
              </a:rPr>
              <a:t> Get </a:t>
            </a:r>
            <a:r>
              <a:rPr lang="en-US" b="1" i="0" dirty="0" err="1">
                <a:sym typeface="Wingdings" panose="05000000000000000000" pitchFamily="2" charset="2"/>
              </a:rPr>
              <a:t>Ovr</a:t>
            </a:r>
            <a:r>
              <a:rPr lang="en-US" b="1" i="0" dirty="0">
                <a:sym typeface="Wingdings" panose="05000000000000000000" pitchFamily="2" charset="2"/>
              </a:rPr>
              <a:t> </a:t>
            </a:r>
            <a:r>
              <a:rPr lang="en-US" b="1" i="0" dirty="0" err="1">
                <a:sym typeface="Wingdings" panose="05000000000000000000" pitchFamily="2" charset="2"/>
              </a:rPr>
              <a:t>Urself</a:t>
            </a:r>
            <a:r>
              <a:rPr lang="en-US" b="1" i="0" dirty="0">
                <a:sym typeface="Wingdings" panose="05000000000000000000" pitchFamily="2" charset="2"/>
              </a:rPr>
              <a:t>!!</a:t>
            </a:r>
          </a:p>
          <a:p>
            <a:pPr marL="457200" lvl="1" indent="0">
              <a:buFont typeface="Arial" panose="020B0604020202020204" pitchFamily="34" charset="0"/>
              <a:buNone/>
            </a:pPr>
            <a:r>
              <a:rPr lang="en-US" b="0" i="0" dirty="0">
                <a:sym typeface="Wingdings" panose="05000000000000000000" pitchFamily="2" charset="2"/>
              </a:rPr>
              <a:t>AP: Willing 2 **</a:t>
            </a:r>
            <a:r>
              <a:rPr lang="en-US" b="1" i="0" dirty="0">
                <a:sym typeface="Wingdings" panose="05000000000000000000" pitchFamily="2" charset="2"/>
              </a:rPr>
              <a:t>Take Criticism</a:t>
            </a:r>
            <a:r>
              <a:rPr lang="en-US" b="0" i="0" dirty="0">
                <a:sym typeface="Wingdings" panose="05000000000000000000" pitchFamily="2" charset="2"/>
              </a:rPr>
              <a:t>? =G’s </a:t>
            </a:r>
            <a:r>
              <a:rPr lang="en-US" b="1" i="0" dirty="0">
                <a:sym typeface="Wingdings" panose="05000000000000000000" pitchFamily="2" charset="2"/>
              </a:rPr>
              <a:t>FEEDBACK</a:t>
            </a:r>
          </a:p>
          <a:p>
            <a:pPr marL="457200" lvl="1" indent="0">
              <a:buFont typeface="Arial" panose="020B0604020202020204" pitchFamily="34" charset="0"/>
              <a:buNone/>
            </a:pPr>
            <a:endParaRPr lang="en-US" b="1" i="0" dirty="0">
              <a:sym typeface="Wingdings" panose="05000000000000000000" pitchFamily="2" charset="2"/>
            </a:endParaRPr>
          </a:p>
          <a:p>
            <a:pPr marL="0" lvl="0" indent="0">
              <a:buFont typeface="Arial" panose="020B0604020202020204" pitchFamily="34" charset="0"/>
              <a:buNone/>
            </a:pPr>
            <a:r>
              <a:rPr lang="en-US" b="1" i="0" dirty="0">
                <a:sym typeface="Wingdings" panose="05000000000000000000" pitchFamily="2" charset="2"/>
              </a:rPr>
              <a:t>&amp; GIVING  </a:t>
            </a:r>
            <a:r>
              <a:rPr lang="en-US" b="0" i="1" dirty="0">
                <a:sym typeface="Wingdings" panose="05000000000000000000" pitchFamily="2" charset="2"/>
              </a:rPr>
              <a:t>“??Who’re U </a:t>
            </a:r>
            <a:r>
              <a:rPr lang="en-US" b="1" i="1" dirty="0">
                <a:sym typeface="Wingdings" panose="05000000000000000000" pitchFamily="2" charset="2"/>
              </a:rPr>
              <a:t>Leading</a:t>
            </a:r>
            <a:r>
              <a:rPr lang="en-US" b="0" i="1" dirty="0">
                <a:sym typeface="Wingdings" panose="05000000000000000000" pitchFamily="2" charset="2"/>
              </a:rPr>
              <a:t> </a:t>
            </a:r>
            <a:r>
              <a:rPr lang="en-US" b="1" i="1" dirty="0">
                <a:sym typeface="Wingdings" panose="05000000000000000000" pitchFamily="2" charset="2"/>
              </a:rPr>
              <a:t>Me</a:t>
            </a:r>
            <a:r>
              <a:rPr lang="en-US" b="0" i="1" dirty="0">
                <a:sym typeface="Wingdings" panose="05000000000000000000" pitchFamily="2" charset="2"/>
              </a:rPr>
              <a:t> 2??</a:t>
            </a:r>
            <a:r>
              <a:rPr lang="en-US" b="1" i="0" dirty="0">
                <a:sym typeface="Wingdings" panose="05000000000000000000" pitchFamily="2" charset="2"/>
              </a:rPr>
              <a:t>”  ^Dead Sea</a:t>
            </a:r>
          </a:p>
          <a:p>
            <a:pPr marL="914400" lvl="2" indent="0">
              <a:buFont typeface="Arial" panose="020B0604020202020204" pitchFamily="34" charset="0"/>
              <a:buNone/>
            </a:pPr>
            <a:r>
              <a:rPr lang="en-US" b="0" i="0" dirty="0">
                <a:sym typeface="Wingdings" panose="05000000000000000000" pitchFamily="2" charset="2"/>
              </a:rPr>
              <a:t>AP: Try 2 </a:t>
            </a:r>
            <a:r>
              <a:rPr lang="en-US" b="1" i="0" dirty="0">
                <a:sym typeface="Wingdings" panose="05000000000000000000" pitchFamily="2" charset="2"/>
              </a:rPr>
              <a:t>Give 2Nite=Diff. </a:t>
            </a:r>
            <a:r>
              <a:rPr lang="en-US" b="0" i="0" dirty="0">
                <a:sym typeface="Wingdings" panose="05000000000000000000" pitchFamily="2" charset="2"/>
              </a:rPr>
              <a:t>CT </a:t>
            </a:r>
            <a:r>
              <a:rPr lang="en-US" b="0" i="0" dirty="0" err="1">
                <a:sym typeface="Wingdings" panose="05000000000000000000" pitchFamily="2" charset="2"/>
              </a:rPr>
              <a:t>Exper</a:t>
            </a:r>
            <a:r>
              <a:rPr lang="en-US" b="0" i="0" dirty="0">
                <a:sym typeface="Wingdings" panose="05000000000000000000" pitchFamily="2" charset="2"/>
              </a:rPr>
              <a:t>.</a:t>
            </a:r>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20</a:t>
            </a:fld>
            <a:endParaRPr lang="en-US"/>
          </a:p>
        </p:txBody>
      </p:sp>
    </p:spTree>
    <p:extLst>
      <p:ext uri="{BB962C8B-B14F-4D97-AF65-F5344CB8AC3E}">
        <p14:creationId xmlns:p14="http://schemas.microsoft.com/office/powerpoint/2010/main" val="3673030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i="0" dirty="0">
                <a:sym typeface="Wingdings" panose="05000000000000000000" pitchFamily="2" charset="2"/>
              </a:rPr>
              <a:t>“Breaking” </a:t>
            </a:r>
            <a:r>
              <a:rPr lang="en-US" b="1" i="0" dirty="0">
                <a:sym typeface="Wingdings" panose="05000000000000000000" pitchFamily="2" charset="2"/>
              </a:rPr>
              <a:t>= BAD NEWS! </a:t>
            </a:r>
          </a:p>
          <a:p>
            <a:pPr marL="171450" lvl="0" indent="-171450">
              <a:buFont typeface="Arial" panose="020B0604020202020204" pitchFamily="34" charset="0"/>
              <a:buChar char="•"/>
            </a:pPr>
            <a:r>
              <a:rPr lang="en-US" b="0" i="0" u="sng" dirty="0">
                <a:sym typeface="Wingdings" panose="05000000000000000000" pitchFamily="2" charset="2"/>
              </a:rPr>
              <a:t>**8:13</a:t>
            </a:r>
            <a:r>
              <a:rPr lang="en-US" b="1" i="0" dirty="0">
                <a:sym typeface="Wingdings" panose="05000000000000000000" pitchFamily="2" charset="2"/>
              </a:rPr>
              <a:t> </a:t>
            </a:r>
            <a:r>
              <a:rPr lang="en-US" b="1" i="1" dirty="0">
                <a:sym typeface="Wingdings" panose="05000000000000000000" pitchFamily="2" charset="2"/>
              </a:rPr>
              <a:t>“</a:t>
            </a:r>
            <a:r>
              <a:rPr lang="en-US" b="0" i="1" dirty="0">
                <a:sym typeface="Wingdings" panose="05000000000000000000" pitchFamily="2" charset="2"/>
              </a:rPr>
              <a:t>By HS…Putting…Death</a:t>
            </a:r>
            <a:r>
              <a:rPr lang="en-US" b="1" i="1" dirty="0">
                <a:sym typeface="Wingdings" panose="05000000000000000000" pitchFamily="2" charset="2"/>
              </a:rPr>
              <a:t>”</a:t>
            </a:r>
            <a:r>
              <a:rPr lang="en-US" b="1" i="0" dirty="0">
                <a:sym typeface="Wingdings" panose="05000000000000000000" pitchFamily="2" charset="2"/>
              </a:rPr>
              <a:t>  WE ~Engineer!</a:t>
            </a:r>
          </a:p>
          <a:p>
            <a:pPr marL="171450" lvl="0" indent="-171450">
              <a:buFont typeface="Arial" panose="020B0604020202020204" pitchFamily="34" charset="0"/>
              <a:buChar char="•"/>
            </a:pPr>
            <a:r>
              <a:rPr lang="en-US" b="0" i="0" dirty="0">
                <a:sym typeface="Wingdings" panose="05000000000000000000" pitchFamily="2" charset="2"/>
              </a:rPr>
              <a:t>AP: </a:t>
            </a:r>
            <a:r>
              <a:rPr lang="en-US" b="1" i="0" dirty="0">
                <a:sym typeface="Wingdings" panose="05000000000000000000" pitchFamily="2" charset="2"/>
              </a:rPr>
              <a:t>U Fail @Walking??  ~PROBLEMO!!</a:t>
            </a:r>
          </a:p>
          <a:p>
            <a:pPr marL="0" lvl="0" indent="0">
              <a:buFont typeface="Arial" panose="020B0604020202020204" pitchFamily="34" charset="0"/>
              <a:buNone/>
            </a:pPr>
            <a:endParaRPr lang="en-US" b="1" i="0" dirty="0">
              <a:sym typeface="Wingdings" panose="05000000000000000000" pitchFamily="2" charset="2"/>
            </a:endParaRPr>
          </a:p>
          <a:p>
            <a:pPr marL="0" lvl="0" indent="0">
              <a:buFont typeface="Arial" panose="020B0604020202020204" pitchFamily="34" charset="0"/>
              <a:buNone/>
            </a:pPr>
            <a:r>
              <a:rPr lang="en-US" b="1" i="0" dirty="0">
                <a:sym typeface="Wingdings" panose="05000000000000000000" pitchFamily="2" charset="2"/>
              </a:rPr>
              <a:t>**2Co.4 </a:t>
            </a:r>
            <a:r>
              <a:rPr lang="en-US" b="0" i="0" dirty="0">
                <a:sym typeface="Wingdings" panose="05000000000000000000" pitchFamily="2" charset="2"/>
              </a:rPr>
              <a:t> AP: </a:t>
            </a:r>
            <a:r>
              <a:rPr lang="en-US" b="1" i="0" dirty="0">
                <a:sym typeface="Wingdings" panose="05000000000000000000" pitchFamily="2" charset="2"/>
              </a:rPr>
              <a:t>~Loose Heart!  MOMENTARY</a:t>
            </a:r>
          </a:p>
          <a:p>
            <a:pPr marL="171450" lvl="0" indent="-171450">
              <a:buFont typeface="Arial" panose="020B0604020202020204" pitchFamily="34" charset="0"/>
              <a:buChar char="•"/>
            </a:pPr>
            <a:r>
              <a:rPr lang="en-US" b="0" i="1" dirty="0">
                <a:sym typeface="Wingdings" panose="05000000000000000000" pitchFamily="2" charset="2"/>
              </a:rPr>
              <a:t>“Beyond Comparison”</a:t>
            </a:r>
            <a:r>
              <a:rPr lang="en-US" b="0" i="0" dirty="0">
                <a:sym typeface="Wingdings" panose="05000000000000000000" pitchFamily="2" charset="2"/>
              </a:rPr>
              <a:t> </a:t>
            </a:r>
            <a:r>
              <a:rPr lang="en-US" b="1" i="0" dirty="0">
                <a:sym typeface="Wingdings" panose="05000000000000000000" pitchFamily="2" charset="2"/>
              </a:rPr>
              <a:t>= cf. w/ Flesh!!</a:t>
            </a:r>
          </a:p>
          <a:p>
            <a:pPr marL="171450" lvl="0" indent="-171450">
              <a:buFont typeface="Arial" panose="020B0604020202020204" pitchFamily="34" charset="0"/>
              <a:buChar char="•"/>
            </a:pPr>
            <a:r>
              <a:rPr lang="en-US" b="0" i="0" dirty="0">
                <a:sym typeface="Wingdings" panose="05000000000000000000" pitchFamily="2" charset="2"/>
              </a:rPr>
              <a:t>AP: </a:t>
            </a:r>
            <a:r>
              <a:rPr lang="en-US" b="1" i="0" dirty="0">
                <a:sym typeface="Wingdings" panose="05000000000000000000" pitchFamily="2" charset="2"/>
              </a:rPr>
              <a:t>You’ll B Amazed </a:t>
            </a:r>
            <a:r>
              <a:rPr lang="en-US" b="0" i="0" dirty="0">
                <a:sym typeface="Wingdings" panose="05000000000000000000" pitchFamily="2" charset="2"/>
              </a:rPr>
              <a:t>@ the Diff!</a:t>
            </a:r>
          </a:p>
          <a:p>
            <a:pPr marL="171450" lvl="0" indent="-171450">
              <a:buFont typeface="Arial" panose="020B0604020202020204" pitchFamily="34" charset="0"/>
              <a:buChar char="•"/>
            </a:pPr>
            <a:endParaRPr lang="en-US" b="1" i="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21</a:t>
            </a:fld>
            <a:endParaRPr lang="en-US"/>
          </a:p>
        </p:txBody>
      </p:sp>
    </p:spTree>
    <p:extLst>
      <p:ext uri="{BB962C8B-B14F-4D97-AF65-F5344CB8AC3E}">
        <p14:creationId xmlns:p14="http://schemas.microsoft.com/office/powerpoint/2010/main" val="373306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 ~Religious </a:t>
            </a:r>
            <a:r>
              <a:rPr lang="en-US" altLang="en-US" dirty="0"/>
              <a:t>= IMPORT!! </a:t>
            </a:r>
            <a:r>
              <a:rPr lang="en-US" altLang="en-US" dirty="0">
                <a:sym typeface="Wingdings" panose="05000000000000000000" pitchFamily="2" charset="2"/>
              </a:rPr>
              <a:t> So </a:t>
            </a:r>
            <a:r>
              <a:rPr lang="en-US" altLang="en-US" dirty="0" err="1">
                <a:sym typeface="Wingdings" panose="05000000000000000000" pitchFamily="2" charset="2"/>
              </a:rPr>
              <a:t>Mny</a:t>
            </a:r>
            <a:r>
              <a:rPr lang="en-US" altLang="en-US" dirty="0">
                <a:sym typeface="Wingdings" panose="05000000000000000000" pitchFamily="2" charset="2"/>
              </a:rPr>
              <a:t> </a:t>
            </a:r>
            <a:r>
              <a:rPr lang="en-US" altLang="en-US" dirty="0" err="1">
                <a:sym typeface="Wingdings" panose="05000000000000000000" pitchFamily="2" charset="2"/>
              </a:rPr>
              <a:t>Xians</a:t>
            </a:r>
            <a:r>
              <a:rPr lang="en-US" altLang="en-US" dirty="0">
                <a:sym typeface="Wingdings" panose="05000000000000000000" pitchFamily="2" charset="2"/>
              </a:rPr>
              <a:t>=</a:t>
            </a:r>
            <a:r>
              <a:rPr lang="en-US" altLang="en-US" b="1" dirty="0">
                <a:sym typeface="Wingdings" panose="05000000000000000000" pitchFamily="2" charset="2"/>
              </a:rPr>
              <a:t>TRY&amp;TRY</a:t>
            </a:r>
            <a:r>
              <a:rPr lang="en-US" altLang="en-US" dirty="0">
                <a:sym typeface="Wingdings" panose="05000000000000000000" pitchFamily="2" charset="2"/>
              </a:rPr>
              <a:t>!!</a:t>
            </a:r>
          </a:p>
          <a:p>
            <a:pPr lvl="1" eaLnBrk="1" hangingPunct="1">
              <a:spcBef>
                <a:spcPct val="0"/>
              </a:spcBef>
            </a:pPr>
            <a:r>
              <a:rPr lang="en-US" altLang="en-US" i="1" dirty="0">
                <a:sym typeface="Wingdings" panose="05000000000000000000" pitchFamily="2" charset="2"/>
              </a:rPr>
              <a:t>“Law COULD NOT do!”</a:t>
            </a:r>
            <a:r>
              <a:rPr lang="en-US" altLang="en-US" dirty="0">
                <a:sym typeface="Wingdings" panose="05000000000000000000" pitchFamily="2" charset="2"/>
              </a:rPr>
              <a:t>  =</a:t>
            </a:r>
            <a:r>
              <a:rPr lang="en-US" altLang="en-US" b="1" dirty="0">
                <a:sym typeface="Wingdings" panose="05000000000000000000" pitchFamily="2" charset="2"/>
              </a:rPr>
              <a:t>Repeated</a:t>
            </a:r>
            <a:r>
              <a:rPr lang="en-US" altLang="en-US" dirty="0">
                <a:sym typeface="Wingdings" panose="05000000000000000000" pitchFamily="2" charset="2"/>
              </a:rPr>
              <a:t> Scores X!!</a:t>
            </a:r>
          </a:p>
          <a:p>
            <a:pPr lvl="0" eaLnBrk="1" hangingPunct="1">
              <a:spcBef>
                <a:spcPct val="0"/>
              </a:spcBef>
            </a:pPr>
            <a:endParaRPr lang="en-US" altLang="en-US" dirty="0">
              <a:sym typeface="Wingdings" panose="05000000000000000000" pitchFamily="2" charset="2"/>
            </a:endParaRPr>
          </a:p>
          <a:p>
            <a:pPr lvl="0" eaLnBrk="1" hangingPunct="1">
              <a:spcBef>
                <a:spcPct val="0"/>
              </a:spcBef>
            </a:pPr>
            <a:r>
              <a:rPr lang="en-US" altLang="en-US" dirty="0">
                <a:sym typeface="Wingdings" panose="05000000000000000000" pitchFamily="2" charset="2"/>
              </a:rPr>
              <a:t>** </a:t>
            </a:r>
            <a:r>
              <a:rPr lang="en-US" altLang="en-US" b="1" dirty="0">
                <a:sym typeface="Wingdings" panose="05000000000000000000" pitchFamily="2" charset="2"/>
              </a:rPr>
              <a:t>Prob</a:t>
            </a:r>
            <a:r>
              <a:rPr lang="en-US" altLang="en-US" dirty="0">
                <a:sym typeface="Wingdings" panose="05000000000000000000" pitchFamily="2" charset="2"/>
              </a:rPr>
              <a:t>= “</a:t>
            </a:r>
            <a:r>
              <a:rPr lang="en-US" altLang="en-US" i="1" dirty="0">
                <a:sym typeface="Wingdings" panose="05000000000000000000" pitchFamily="2" charset="2"/>
              </a:rPr>
              <a:t>FLESH</a:t>
            </a:r>
            <a:r>
              <a:rPr lang="en-US" altLang="en-US" dirty="0">
                <a:sym typeface="Wingdings" panose="05000000000000000000" pitchFamily="2" charset="2"/>
              </a:rPr>
              <a:t>”  ??Has “</a:t>
            </a:r>
            <a:r>
              <a:rPr lang="en-US" altLang="en-US" b="1" i="1" dirty="0">
                <a:sym typeface="Wingdings" panose="05000000000000000000" pitchFamily="2" charset="2"/>
              </a:rPr>
              <a:t>G…Done</a:t>
            </a:r>
            <a:r>
              <a:rPr lang="en-US" altLang="en-US" dirty="0">
                <a:sym typeface="Wingdings" panose="05000000000000000000" pitchFamily="2" charset="2"/>
              </a:rPr>
              <a:t>”??</a:t>
            </a:r>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3</a:t>
            </a:fld>
            <a:endParaRPr lang="en-US" altLang="en-US"/>
          </a:p>
        </p:txBody>
      </p:sp>
    </p:spTree>
    <p:extLst>
      <p:ext uri="{BB962C8B-B14F-4D97-AF65-F5344CB8AC3E}">
        <p14:creationId xmlns:p14="http://schemas.microsoft.com/office/powerpoint/2010/main" val="3509431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**Ro.13 LUV= “Req. Law” </a:t>
            </a:r>
            <a:endParaRPr lang="en-US" altLang="en-US" dirty="0">
              <a:sym typeface="Wingdings" panose="05000000000000000000" pitchFamily="2" charset="2"/>
            </a:endParaRPr>
          </a:p>
          <a:p>
            <a:pPr eaLnBrk="1" hangingPunct="1">
              <a:spcBef>
                <a:spcPct val="0"/>
              </a:spcBef>
            </a:pPr>
            <a:endParaRPr lang="en-US" altLang="en-US" dirty="0">
              <a:sym typeface="Wingdings" panose="05000000000000000000" pitchFamily="2" charset="2"/>
            </a:endParaRPr>
          </a:p>
          <a:p>
            <a:pPr eaLnBrk="1" hangingPunct="1">
              <a:spcBef>
                <a:spcPct val="0"/>
              </a:spcBef>
            </a:pPr>
            <a:r>
              <a:rPr lang="en-US" altLang="en-US" b="1" dirty="0">
                <a:sym typeface="Wingdings" panose="05000000000000000000" pitchFamily="2" charset="2"/>
              </a:rPr>
              <a:t>Walking Xian</a:t>
            </a:r>
            <a:r>
              <a:rPr lang="en-US" altLang="en-US" dirty="0">
                <a:sym typeface="Wingdings" panose="05000000000000000000" pitchFamily="2" charset="2"/>
              </a:rPr>
              <a:t>=LOVING</a:t>
            </a:r>
          </a:p>
          <a:p>
            <a:pPr lvl="1" eaLnBrk="1" hangingPunct="1">
              <a:spcBef>
                <a:spcPct val="0"/>
              </a:spcBef>
            </a:pPr>
            <a:r>
              <a:rPr lang="en-US" altLang="en-US" dirty="0">
                <a:sym typeface="Wingdings" panose="05000000000000000000" pitchFamily="2" charset="2"/>
              </a:rPr>
              <a:t>= </a:t>
            </a:r>
            <a:r>
              <a:rPr lang="en-US" altLang="en-US" b="1" dirty="0">
                <a:sym typeface="Wingdings" panose="05000000000000000000" pitchFamily="2" charset="2"/>
              </a:rPr>
              <a:t>Joy</a:t>
            </a:r>
            <a:r>
              <a:rPr lang="en-US" altLang="en-US" dirty="0">
                <a:sym typeface="Wingdings" panose="05000000000000000000" pitchFamily="2" charset="2"/>
              </a:rPr>
              <a:t> 2b Around  </a:t>
            </a:r>
            <a:r>
              <a:rPr lang="en-US" altLang="en-US" b="1" dirty="0">
                <a:sym typeface="Wingdings" panose="05000000000000000000" pitchFamily="2" charset="2"/>
              </a:rPr>
              <a:t>FUN</a:t>
            </a:r>
            <a:r>
              <a:rPr lang="en-US" altLang="en-US" dirty="0">
                <a:sym typeface="Wingdings" panose="05000000000000000000" pitchFamily="2" charset="2"/>
              </a:rPr>
              <a:t> </a:t>
            </a:r>
          </a:p>
          <a:p>
            <a:pPr lvl="1" eaLnBrk="1" hangingPunct="1">
              <a:spcBef>
                <a:spcPct val="0"/>
              </a:spcBef>
            </a:pPr>
            <a:r>
              <a:rPr lang="en-US" altLang="en-US" dirty="0">
                <a:sym typeface="Wingdings" panose="05000000000000000000" pitchFamily="2" charset="2"/>
              </a:rPr>
              <a:t>= </a:t>
            </a:r>
            <a:r>
              <a:rPr lang="en-US" altLang="en-US" b="1" dirty="0" err="1">
                <a:sym typeface="Wingdings" panose="05000000000000000000" pitchFamily="2" charset="2"/>
              </a:rPr>
              <a:t>Sacrific</a:t>
            </a:r>
            <a:r>
              <a:rPr lang="en-US" altLang="en-US" dirty="0">
                <a:sym typeface="Wingdings" panose="05000000000000000000" pitchFamily="2" charset="2"/>
              </a:rPr>
              <a:t>., ~</a:t>
            </a:r>
            <a:r>
              <a:rPr lang="en-US" altLang="en-US" b="1" dirty="0">
                <a:sym typeface="Wingdings" panose="05000000000000000000" pitchFamily="2" charset="2"/>
              </a:rPr>
              <a:t>Whining</a:t>
            </a:r>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4</a:t>
            </a:fld>
            <a:endParaRPr lang="en-US" altLang="en-US"/>
          </a:p>
        </p:txBody>
      </p:sp>
    </p:spTree>
    <p:extLst>
      <p:ext uri="{BB962C8B-B14F-4D97-AF65-F5344CB8AC3E}">
        <p14:creationId xmlns:p14="http://schemas.microsoft.com/office/powerpoint/2010/main" val="412038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8:4</a:t>
            </a:r>
            <a:r>
              <a:rPr lang="en-US" dirty="0"/>
              <a:t> “</a:t>
            </a:r>
            <a:r>
              <a:rPr lang="en-US" i="1" dirty="0"/>
              <a:t>Fulfilled</a:t>
            </a:r>
            <a:r>
              <a:rPr lang="en-US" dirty="0"/>
              <a:t>…” = </a:t>
            </a:r>
            <a:r>
              <a:rPr lang="en-US" b="1" dirty="0"/>
              <a:t>Meaningful</a:t>
            </a:r>
            <a:r>
              <a:rPr lang="en-US" dirty="0"/>
              <a:t> Life = </a:t>
            </a:r>
            <a:r>
              <a:rPr lang="en-US" b="1" dirty="0"/>
              <a:t>G’s Gift</a:t>
            </a:r>
            <a:r>
              <a:rPr lang="en-US" dirty="0"/>
              <a:t> 2 Us!</a:t>
            </a:r>
          </a:p>
          <a:p>
            <a:endParaRPr lang="en-US" dirty="0"/>
          </a:p>
          <a:p>
            <a:r>
              <a:rPr lang="en-US" dirty="0"/>
              <a:t>“</a:t>
            </a:r>
            <a:r>
              <a:rPr lang="en-US" i="1" dirty="0"/>
              <a:t>Who Walk</a:t>
            </a:r>
            <a:r>
              <a:rPr lang="en-US" dirty="0"/>
              <a:t>” = </a:t>
            </a:r>
            <a:r>
              <a:rPr lang="en-US" b="1" dirty="0"/>
              <a:t>Our </a:t>
            </a:r>
            <a:r>
              <a:rPr lang="en-US" b="1" dirty="0" err="1"/>
              <a:t>Prt</a:t>
            </a:r>
            <a:r>
              <a:rPr lang="en-US" dirty="0">
                <a:sym typeface="Wingdings" panose="05000000000000000000" pitchFamily="2" charset="2"/>
              </a:rPr>
              <a:t> 2 </a:t>
            </a:r>
            <a:r>
              <a:rPr lang="en-US" b="1" dirty="0">
                <a:sym typeface="Wingdings" panose="05000000000000000000" pitchFamily="2" charset="2"/>
              </a:rPr>
              <a:t>Pick It Up </a:t>
            </a:r>
            <a:r>
              <a:rPr lang="en-US" b="0" i="1" dirty="0">
                <a:sym typeface="Wingdings" panose="05000000000000000000" pitchFamily="2" charset="2"/>
              </a:rPr>
              <a:t>“Across…Room”</a:t>
            </a:r>
          </a:p>
          <a:p>
            <a:endParaRPr lang="en-US" b="0" i="1" dirty="0">
              <a:sym typeface="Wingdings" panose="05000000000000000000" pitchFamily="2" charset="2"/>
            </a:endParaRPr>
          </a:p>
          <a:p>
            <a:r>
              <a:rPr lang="en-US" b="0" i="1" dirty="0">
                <a:sym typeface="Wingdings" panose="05000000000000000000" pitchFamily="2" charset="2"/>
              </a:rPr>
              <a:t>“Flesh…Spirit” </a:t>
            </a:r>
            <a:r>
              <a:rPr lang="en-US" b="0" i="0" dirty="0">
                <a:sym typeface="Wingdings" panose="05000000000000000000" pitchFamily="2" charset="2"/>
              </a:rPr>
              <a:t>= **</a:t>
            </a:r>
            <a:r>
              <a:rPr lang="en-US" b="1" i="0" dirty="0">
                <a:sym typeface="Wingdings" panose="05000000000000000000" pitchFamily="2" charset="2"/>
              </a:rPr>
              <a:t>2 Worlds</a:t>
            </a:r>
            <a:r>
              <a:rPr lang="en-US" b="0" i="0" dirty="0">
                <a:sym typeface="Wingdings" panose="05000000000000000000" pitchFamily="2" charset="2"/>
              </a:rPr>
              <a:t>/Lives/Viewpoints/</a:t>
            </a:r>
            <a:r>
              <a:rPr lang="en-US" b="1" i="0" dirty="0">
                <a:sym typeface="Wingdings" panose="05000000000000000000" pitchFamily="2" charset="2"/>
              </a:rPr>
              <a:t>Outcomes</a:t>
            </a:r>
          </a:p>
          <a:p>
            <a:pPr lvl="1"/>
            <a:r>
              <a:rPr lang="en-US" b="1" i="0" dirty="0">
                <a:sym typeface="Wingdings" panose="05000000000000000000" pitchFamily="2" charset="2"/>
              </a:rPr>
              <a:t>=</a:t>
            </a:r>
            <a:r>
              <a:rPr lang="en-US" b="1" i="0" dirty="0" err="1">
                <a:sym typeface="Wingdings" panose="05000000000000000000" pitchFamily="2" charset="2"/>
              </a:rPr>
              <a:t>Schitzo</a:t>
            </a:r>
            <a:r>
              <a:rPr lang="en-US" b="1" i="0" dirty="0">
                <a:sym typeface="Wingdings" panose="05000000000000000000" pitchFamily="2" charset="2"/>
              </a:rPr>
              <a:t> </a:t>
            </a:r>
            <a:r>
              <a:rPr lang="en-US" b="0" i="0" dirty="0">
                <a:sym typeface="Wingdings" panose="05000000000000000000" pitchFamily="2" charset="2"/>
              </a:rPr>
              <a:t>Xian!  </a:t>
            </a:r>
            <a:r>
              <a:rPr lang="en-US" b="1" i="0" dirty="0">
                <a:sym typeface="Wingdings" panose="05000000000000000000" pitchFamily="2" charset="2"/>
              </a:rPr>
              <a:t>=Free Will</a:t>
            </a:r>
            <a:r>
              <a:rPr lang="en-US" b="0" i="0" dirty="0">
                <a:sym typeface="Wingdings" panose="05000000000000000000" pitchFamily="2" charset="2"/>
              </a:rPr>
              <a:t>/Freedom</a:t>
            </a:r>
            <a:endParaRPr lang="en-US" b="0" i="1"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5</a:t>
            </a:fld>
            <a:endParaRPr lang="en-US"/>
          </a:p>
        </p:txBody>
      </p:sp>
    </p:spTree>
    <p:extLst>
      <p:ext uri="{BB962C8B-B14F-4D97-AF65-F5344CB8AC3E}">
        <p14:creationId xmlns:p14="http://schemas.microsoft.com/office/powerpoint/2010/main" val="3272868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 a </a:t>
            </a:r>
            <a:r>
              <a:rPr lang="en-US" b="1" i="0" dirty="0"/>
              <a:t>Choice?</a:t>
            </a:r>
            <a:r>
              <a:rPr lang="en-US" b="0" i="0" dirty="0"/>
              <a:t> Foundation? </a:t>
            </a:r>
            <a:r>
              <a:rPr lang="en-US" b="1" i="0" dirty="0"/>
              <a:t>Orientation!!</a:t>
            </a:r>
            <a:r>
              <a:rPr lang="en-US" b="0" i="0" dirty="0"/>
              <a:t> </a:t>
            </a:r>
            <a:r>
              <a:rPr lang="en-US" b="0" i="0" dirty="0">
                <a:sym typeface="Wingdings" panose="05000000000000000000" pitchFamily="2" charset="2"/>
              </a:rPr>
              <a:t> </a:t>
            </a:r>
            <a:r>
              <a:rPr lang="en-US" b="1" i="0" dirty="0" err="1">
                <a:sym typeface="Wingdings" panose="05000000000000000000" pitchFamily="2" charset="2"/>
              </a:rPr>
              <a:t>Evry</a:t>
            </a:r>
            <a:r>
              <a:rPr lang="en-US" b="1" i="0" dirty="0">
                <a:sym typeface="Wingdings" panose="05000000000000000000" pitchFamily="2" charset="2"/>
              </a:rPr>
              <a:t> Day</a:t>
            </a:r>
            <a:r>
              <a:rPr lang="en-US" b="0" i="0" dirty="0">
                <a:sym typeface="Wingdings" panose="05000000000000000000" pitchFamily="2" charset="2"/>
              </a:rPr>
              <a:t>/</a:t>
            </a:r>
            <a:r>
              <a:rPr lang="en-US" b="0" i="1" dirty="0">
                <a:sym typeface="Wingdings" panose="05000000000000000000" pitchFamily="2" charset="2"/>
              </a:rPr>
              <a:t>Many X!!</a:t>
            </a:r>
          </a:p>
          <a:p>
            <a:endParaRPr lang="en-US" b="0" i="1" dirty="0">
              <a:sym typeface="Wingdings" panose="05000000000000000000" pitchFamily="2" charset="2"/>
            </a:endParaRPr>
          </a:p>
          <a:p>
            <a:r>
              <a:rPr lang="en-US" b="0" i="0" dirty="0">
                <a:sym typeface="Wingdings" panose="05000000000000000000" pitchFamily="2" charset="2"/>
              </a:rPr>
              <a:t>** </a:t>
            </a:r>
            <a:r>
              <a:rPr lang="en-US" b="0" i="0" u="sng" dirty="0">
                <a:sym typeface="Wingdings" panose="05000000000000000000" pitchFamily="2" charset="2"/>
              </a:rPr>
              <a:t>Ro.8:1</a:t>
            </a:r>
            <a:r>
              <a:rPr lang="en-US" b="0" i="0" dirty="0">
                <a:sym typeface="Wingdings" panose="05000000000000000000" pitchFamily="2" charset="2"/>
              </a:rPr>
              <a:t>=</a:t>
            </a:r>
            <a:r>
              <a:rPr lang="en-US" b="1" i="0" dirty="0">
                <a:sym typeface="Wingdings" panose="05000000000000000000" pitchFamily="2" charset="2"/>
              </a:rPr>
              <a:t>Atmosphere</a:t>
            </a:r>
            <a:r>
              <a:rPr lang="en-US" b="0" i="0" dirty="0">
                <a:sym typeface="Wingdings" panose="05000000000000000000" pitchFamily="2" charset="2"/>
              </a:rPr>
              <a:t>  </a:t>
            </a:r>
            <a:r>
              <a:rPr lang="en-US" b="1" i="0" dirty="0">
                <a:sym typeface="Wingdings" panose="05000000000000000000" pitchFamily="2" charset="2"/>
              </a:rPr>
              <a:t>~Guilt</a:t>
            </a:r>
            <a:r>
              <a:rPr lang="en-US" b="0" i="0" dirty="0">
                <a:sym typeface="Wingdings" panose="05000000000000000000" pitchFamily="2" charset="2"/>
              </a:rPr>
              <a:t>/”</a:t>
            </a:r>
            <a:r>
              <a:rPr lang="en-US" b="0" i="1" dirty="0">
                <a:sym typeface="Wingdings" panose="05000000000000000000" pitchFamily="2" charset="2"/>
              </a:rPr>
              <a:t>Blew It</a:t>
            </a:r>
            <a:r>
              <a:rPr lang="en-US" b="0" i="0" dirty="0">
                <a:sym typeface="Wingdings" panose="05000000000000000000" pitchFamily="2" charset="2"/>
              </a:rPr>
              <a:t>” </a:t>
            </a:r>
          </a:p>
          <a:p>
            <a:pPr lvl="1"/>
            <a:r>
              <a:rPr lang="en-US" b="0" i="0" dirty="0">
                <a:sym typeface="Wingdings" panose="05000000000000000000" pitchFamily="2" charset="2"/>
              </a:rPr>
              <a:t>AP: U=Can </a:t>
            </a:r>
            <a:r>
              <a:rPr lang="en-US" b="1" i="0" dirty="0">
                <a:sym typeface="Wingdings" panose="05000000000000000000" pitchFamily="2" charset="2"/>
              </a:rPr>
              <a:t>Change </a:t>
            </a:r>
            <a:r>
              <a:rPr lang="en-US" b="0" i="0" dirty="0">
                <a:sym typeface="Wingdings" panose="05000000000000000000" pitchFamily="2" charset="2"/>
              </a:rPr>
              <a:t>Direction </a:t>
            </a:r>
            <a:r>
              <a:rPr lang="en-US" b="1" i="0" dirty="0">
                <a:sym typeface="Wingdings" panose="05000000000000000000" pitchFamily="2" charset="2"/>
              </a:rPr>
              <a:t>ANY Time</a:t>
            </a:r>
            <a:r>
              <a:rPr lang="en-US" b="0" i="0" dirty="0">
                <a:sym typeface="Wingdings" panose="05000000000000000000" pitchFamily="2" charset="2"/>
              </a:rPr>
              <a:t> Even </a:t>
            </a:r>
            <a:r>
              <a:rPr lang="en-US" b="1" i="0" dirty="0">
                <a:sym typeface="Wingdings" panose="05000000000000000000" pitchFamily="2" charset="2"/>
              </a:rPr>
              <a:t>NOW</a:t>
            </a:r>
            <a:endParaRPr lang="en-US" b="1" i="0"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6</a:t>
            </a:fld>
            <a:endParaRPr lang="en-US"/>
          </a:p>
        </p:txBody>
      </p:sp>
    </p:spTree>
    <p:extLst>
      <p:ext uri="{BB962C8B-B14F-4D97-AF65-F5344CB8AC3E}">
        <p14:creationId xmlns:p14="http://schemas.microsoft.com/office/powerpoint/2010/main" val="145574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Nd. 2 </a:t>
            </a:r>
            <a:r>
              <a:rPr lang="en-US" b="1" dirty="0" err="1"/>
              <a:t>Undrst</a:t>
            </a:r>
            <a:r>
              <a:rPr lang="en-US" b="1" dirty="0"/>
              <a:t>.</a:t>
            </a:r>
            <a:r>
              <a:rPr lang="en-US" dirty="0"/>
              <a:t> “</a:t>
            </a:r>
            <a:r>
              <a:rPr lang="en-US" i="1" dirty="0"/>
              <a:t>2 </a:t>
            </a:r>
            <a:r>
              <a:rPr lang="en-US" i="1" dirty="0" err="1"/>
              <a:t>Wrlds</a:t>
            </a:r>
            <a:r>
              <a:rPr lang="en-US" dirty="0"/>
              <a:t>” </a:t>
            </a:r>
            <a:r>
              <a:rPr lang="en-US" dirty="0">
                <a:sym typeface="Wingdings" panose="05000000000000000000" pitchFamily="2" charset="2"/>
              </a:rPr>
              <a:t> &gt;a “</a:t>
            </a:r>
            <a:r>
              <a:rPr lang="en-US" i="1" dirty="0">
                <a:sym typeface="Wingdings" panose="05000000000000000000" pitchFamily="2" charset="2"/>
              </a:rPr>
              <a:t>Choice</a:t>
            </a:r>
            <a:r>
              <a:rPr lang="en-US" dirty="0">
                <a:sym typeface="Wingdings" panose="05000000000000000000" pitchFamily="2" charset="2"/>
              </a:rPr>
              <a:t>”</a:t>
            </a:r>
          </a:p>
          <a:p>
            <a:endParaRPr lang="en-US" dirty="0">
              <a:sym typeface="Wingdings" panose="05000000000000000000" pitchFamily="2" charset="2"/>
            </a:endParaRPr>
          </a:p>
          <a:p>
            <a:r>
              <a:rPr lang="en-US" b="1" dirty="0">
                <a:sym typeface="Wingdings" panose="05000000000000000000" pitchFamily="2" charset="2"/>
              </a:rPr>
              <a:t>**=Natural Human</a:t>
            </a:r>
            <a:r>
              <a:rPr lang="en-US" dirty="0">
                <a:sym typeface="Wingdings" panose="05000000000000000000" pitchFamily="2" charset="2"/>
              </a:rPr>
              <a:t>/ **</a:t>
            </a:r>
            <a:r>
              <a:rPr lang="en-US" b="1" dirty="0">
                <a:sym typeface="Wingdings" panose="05000000000000000000" pitchFamily="2" charset="2"/>
              </a:rPr>
              <a:t>Spiritual</a:t>
            </a:r>
            <a:r>
              <a:rPr lang="en-US" dirty="0">
                <a:sym typeface="Wingdings" panose="05000000000000000000" pitchFamily="2" charset="2"/>
              </a:rPr>
              <a:t> Life</a:t>
            </a:r>
          </a:p>
          <a:p>
            <a:endParaRPr lang="en-US" dirty="0">
              <a:sym typeface="Wingdings" panose="05000000000000000000" pitchFamily="2" charset="2"/>
            </a:endParaRPr>
          </a:p>
          <a:p>
            <a:r>
              <a:rPr lang="en-US" dirty="0">
                <a:sym typeface="Wingdings" panose="05000000000000000000" pitchFamily="2" charset="2"/>
              </a:rPr>
              <a:t>AP: =Perf. </a:t>
            </a:r>
            <a:r>
              <a:rPr lang="en-US" b="1" dirty="0">
                <a:sym typeface="Wingdings" panose="05000000000000000000" pitchFamily="2" charset="2"/>
              </a:rPr>
              <a:t>Natural:</a:t>
            </a:r>
            <a:r>
              <a:rPr lang="en-US" dirty="0">
                <a:sym typeface="Wingdings" panose="05000000000000000000" pitchFamily="2" charset="2"/>
              </a:rPr>
              <a:t> </a:t>
            </a:r>
            <a:r>
              <a:rPr lang="en-US" b="0" dirty="0">
                <a:sym typeface="Wingdings" panose="05000000000000000000" pitchFamily="2" charset="2"/>
              </a:rPr>
              <a:t>Humans</a:t>
            </a:r>
            <a:r>
              <a:rPr lang="en-US" b="1" dirty="0">
                <a:sym typeface="Wingdings" panose="05000000000000000000" pitchFamily="2" charset="2"/>
              </a:rPr>
              <a:t>=DIE</a:t>
            </a:r>
            <a:r>
              <a:rPr lang="en-US" dirty="0">
                <a:sym typeface="Wingdings" panose="05000000000000000000" pitchFamily="2" charset="2"/>
              </a:rPr>
              <a:t>!!  ~</a:t>
            </a:r>
            <a:r>
              <a:rPr lang="en-US" b="1" dirty="0">
                <a:sym typeface="Wingdings" panose="05000000000000000000" pitchFamily="2" charset="2"/>
              </a:rPr>
              <a:t>Future</a:t>
            </a:r>
          </a:p>
          <a:p>
            <a:pPr lvl="1"/>
            <a:r>
              <a:rPr lang="en-US" dirty="0">
                <a:sym typeface="Wingdings" panose="05000000000000000000" pitchFamily="2" charset="2"/>
              </a:rPr>
              <a:t>THUS: ** “</a:t>
            </a:r>
            <a:r>
              <a:rPr lang="en-US" i="1" dirty="0">
                <a:sym typeface="Wingdings" panose="05000000000000000000" pitchFamily="2" charset="2"/>
              </a:rPr>
              <a:t>Flesh = </a:t>
            </a:r>
            <a:r>
              <a:rPr lang="en-US" b="1" i="1" dirty="0">
                <a:sym typeface="Wingdings" panose="05000000000000000000" pitchFamily="2" charset="2"/>
              </a:rPr>
              <a:t>Fantasy</a:t>
            </a:r>
            <a:r>
              <a:rPr lang="en-US" dirty="0">
                <a:sym typeface="Wingdings" panose="05000000000000000000" pitchFamily="2" charset="2"/>
              </a:rPr>
              <a:t>”  = </a:t>
            </a:r>
            <a:r>
              <a:rPr lang="en-US" b="1" dirty="0">
                <a:sym typeface="Wingdings" panose="05000000000000000000" pitchFamily="2" charset="2"/>
              </a:rPr>
              <a:t>EMPTY</a:t>
            </a:r>
          </a:p>
          <a:p>
            <a:pPr lvl="0"/>
            <a:r>
              <a:rPr lang="en-US" b="0" dirty="0">
                <a:sym typeface="Wingdings" panose="05000000000000000000" pitchFamily="2" charset="2"/>
              </a:rPr>
              <a:t>OR: **</a:t>
            </a:r>
            <a:r>
              <a:rPr lang="en-US" b="1" dirty="0">
                <a:sym typeface="Wingdings" panose="05000000000000000000" pitchFamily="2" charset="2"/>
              </a:rPr>
              <a:t>“</a:t>
            </a:r>
            <a:r>
              <a:rPr lang="en-US" b="1" i="1" dirty="0">
                <a:sym typeface="Wingdings" panose="05000000000000000000" pitchFamily="2" charset="2"/>
              </a:rPr>
              <a:t>Life/Peace</a:t>
            </a:r>
            <a:r>
              <a:rPr lang="en-US" b="1" dirty="0">
                <a:sym typeface="Wingdings" panose="05000000000000000000" pitchFamily="2" charset="2"/>
              </a:rPr>
              <a:t>” </a:t>
            </a:r>
            <a:r>
              <a:rPr lang="en-US" b="0" dirty="0">
                <a:sym typeface="Wingdings" panose="05000000000000000000" pitchFamily="2" charset="2"/>
              </a:rPr>
              <a:t>= G. </a:t>
            </a:r>
            <a:r>
              <a:rPr lang="en-US" b="1" dirty="0">
                <a:sym typeface="Wingdings" panose="05000000000000000000" pitchFamily="2" charset="2"/>
              </a:rPr>
              <a:t>Naturally  @</a:t>
            </a:r>
            <a:r>
              <a:rPr lang="en-US" b="1" dirty="0" err="1">
                <a:sym typeface="Wingdings" panose="05000000000000000000" pitchFamily="2" charset="2"/>
              </a:rPr>
              <a:t>Wrk</a:t>
            </a:r>
            <a:endParaRPr lang="en-US" b="1"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7</a:t>
            </a:fld>
            <a:endParaRPr lang="en-US"/>
          </a:p>
        </p:txBody>
      </p:sp>
    </p:spTree>
    <p:extLst>
      <p:ext uri="{BB962C8B-B14F-4D97-AF65-F5344CB8AC3E}">
        <p14:creationId xmlns:p14="http://schemas.microsoft.com/office/powerpoint/2010/main" val="200645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Alien = “</a:t>
            </a:r>
            <a:r>
              <a:rPr lang="en-US" b="1" i="1" dirty="0"/>
              <a:t>HOSTILE</a:t>
            </a:r>
            <a:r>
              <a:rPr lang="en-US" dirty="0"/>
              <a:t>” </a:t>
            </a:r>
            <a:r>
              <a:rPr lang="en-US" dirty="0">
                <a:sym typeface="Wingdings" panose="05000000000000000000" pitchFamily="2" charset="2"/>
              </a:rPr>
              <a:t> b/c </a:t>
            </a:r>
            <a:r>
              <a:rPr lang="en-US" b="1" dirty="0">
                <a:sym typeface="Wingdings" panose="05000000000000000000" pitchFamily="2" charset="2"/>
              </a:rPr>
              <a:t>~LOVING </a:t>
            </a:r>
            <a:r>
              <a:rPr lang="en-US" b="0" dirty="0">
                <a:sym typeface="Wingdings" panose="05000000000000000000" pitchFamily="2" charset="2"/>
              </a:rPr>
              <a:t>(</a:t>
            </a:r>
            <a:r>
              <a:rPr lang="en-US" dirty="0">
                <a:sym typeface="Wingdings" panose="05000000000000000000" pitchFamily="2" charset="2"/>
              </a:rPr>
              <a:t>=“</a:t>
            </a:r>
            <a:r>
              <a:rPr lang="en-US" i="1" dirty="0" err="1">
                <a:sym typeface="Wingdings" panose="05000000000000000000" pitchFamily="2" charset="2"/>
              </a:rPr>
              <a:t>Subject..Law</a:t>
            </a:r>
            <a:r>
              <a:rPr lang="en-US" i="1" dirty="0">
                <a:sym typeface="Wingdings" panose="05000000000000000000" pitchFamily="2" charset="2"/>
              </a:rPr>
              <a:t>…G</a:t>
            </a:r>
            <a:r>
              <a:rPr lang="en-US" dirty="0">
                <a:sym typeface="Wingdings" panose="05000000000000000000" pitchFamily="2" charset="2"/>
              </a:rPr>
              <a:t>”)</a:t>
            </a:r>
          </a:p>
          <a:p>
            <a:pPr lvl="1"/>
            <a:r>
              <a:rPr lang="en-US" b="1" dirty="0">
                <a:sym typeface="Wingdings" panose="05000000000000000000" pitchFamily="2" charset="2"/>
              </a:rPr>
              <a:t>~ “Please</a:t>
            </a:r>
            <a:r>
              <a:rPr lang="en-US" dirty="0">
                <a:sym typeface="Wingdings" panose="05000000000000000000" pitchFamily="2" charset="2"/>
              </a:rPr>
              <a:t> G” </a:t>
            </a:r>
            <a:r>
              <a:rPr lang="en-US" b="1" dirty="0">
                <a:sym typeface="Wingdings" panose="05000000000000000000" pitchFamily="2" charset="2"/>
              </a:rPr>
              <a:t>= 2-Way </a:t>
            </a:r>
            <a:r>
              <a:rPr lang="en-US" dirty="0">
                <a:sym typeface="Wingdings" panose="05000000000000000000" pitchFamily="2" charset="2"/>
              </a:rPr>
              <a:t>Alienation</a:t>
            </a:r>
          </a:p>
          <a:p>
            <a:pPr lvl="0"/>
            <a:endParaRPr lang="en-US" dirty="0">
              <a:sym typeface="Wingdings" panose="05000000000000000000" pitchFamily="2" charset="2"/>
            </a:endParaRPr>
          </a:p>
          <a:p>
            <a:pPr lvl="0"/>
            <a:r>
              <a:rPr lang="en-US" dirty="0">
                <a:sym typeface="Wingdings" panose="05000000000000000000" pitchFamily="2" charset="2"/>
              </a:rPr>
              <a:t>GOSP: </a:t>
            </a:r>
            <a:r>
              <a:rPr lang="en-US" b="1" dirty="0">
                <a:sym typeface="Wingdings" panose="05000000000000000000" pitchFamily="2" charset="2"/>
              </a:rPr>
              <a:t>U=FEEL Alienated </a:t>
            </a:r>
            <a:r>
              <a:rPr lang="en-US" dirty="0">
                <a:sym typeface="Wingdings" panose="05000000000000000000" pitchFamily="2" charset="2"/>
              </a:rPr>
              <a:t> b/c U=</a:t>
            </a:r>
            <a:r>
              <a:rPr lang="en-US" b="1" dirty="0">
                <a:sym typeface="Wingdings" panose="05000000000000000000" pitchFamily="2" charset="2"/>
              </a:rPr>
              <a:t>R Alienated</a:t>
            </a:r>
            <a:endParaRPr lang="en-US" b="1"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8</a:t>
            </a:fld>
            <a:endParaRPr lang="en-US"/>
          </a:p>
        </p:txBody>
      </p:sp>
    </p:spTree>
    <p:extLst>
      <p:ext uri="{BB962C8B-B14F-4D97-AF65-F5344CB8AC3E}">
        <p14:creationId xmlns:p14="http://schemas.microsoft.com/office/powerpoint/2010/main" val="773920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UNITED = ** </a:t>
            </a:r>
            <a:r>
              <a:rPr lang="en-US" b="1" dirty="0"/>
              <a:t>Internal, ~ @Mtg </a:t>
            </a:r>
            <a:r>
              <a:rPr lang="en-US" dirty="0"/>
              <a:t>/ ~Around Xenos</a:t>
            </a:r>
          </a:p>
          <a:p>
            <a:endParaRPr lang="en-US" dirty="0"/>
          </a:p>
          <a:p>
            <a:r>
              <a:rPr lang="en-US" dirty="0"/>
              <a:t>**</a:t>
            </a:r>
            <a:r>
              <a:rPr lang="en-US" b="1" dirty="0" err="1"/>
              <a:t>Irrev</a:t>
            </a:r>
            <a:r>
              <a:rPr lang="en-US" b="1" dirty="0"/>
              <a:t>=BIG </a:t>
            </a:r>
            <a:r>
              <a:rPr lang="en-US" dirty="0"/>
              <a:t>Word </a:t>
            </a:r>
            <a:r>
              <a:rPr lang="en-US" dirty="0">
                <a:sym typeface="Wingdings" panose="05000000000000000000" pitchFamily="2" charset="2"/>
              </a:rPr>
              <a:t> Look It Up</a:t>
            </a:r>
          </a:p>
          <a:p>
            <a:endParaRPr lang="en-US" dirty="0">
              <a:sym typeface="Wingdings" panose="05000000000000000000" pitchFamily="2" charset="2"/>
            </a:endParaRPr>
          </a:p>
          <a:p>
            <a:r>
              <a:rPr lang="en-US" dirty="0">
                <a:sym typeface="Wingdings" panose="05000000000000000000" pitchFamily="2" charset="2"/>
              </a:rPr>
              <a:t>**</a:t>
            </a:r>
            <a:r>
              <a:rPr lang="en-US" b="1" dirty="0">
                <a:sym typeface="Wingdings" panose="05000000000000000000" pitchFamily="2" charset="2"/>
              </a:rPr>
              <a:t>Eternal = NEW DIRECTION</a:t>
            </a:r>
          </a:p>
          <a:p>
            <a:endParaRPr lang="en-US" b="1" dirty="0">
              <a:sym typeface="Wingdings" panose="05000000000000000000" pitchFamily="2" charset="2"/>
            </a:endParaRPr>
          </a:p>
          <a:p>
            <a:r>
              <a:rPr lang="en-US" b="1" dirty="0">
                <a:sym typeface="Wingdings" panose="05000000000000000000" pitchFamily="2" charset="2"/>
              </a:rPr>
              <a:t>** 9b = Cause 4 Alienation  GOSP: RECEIVE!!</a:t>
            </a:r>
            <a:endParaRPr lang="en-US" b="1" dirty="0"/>
          </a:p>
        </p:txBody>
      </p:sp>
      <p:sp>
        <p:nvSpPr>
          <p:cNvPr id="4" name="Slide Number Placeholder 3"/>
          <p:cNvSpPr>
            <a:spLocks noGrp="1"/>
          </p:cNvSpPr>
          <p:nvPr>
            <p:ph type="sldNum" sz="quarter" idx="5"/>
          </p:nvPr>
        </p:nvSpPr>
        <p:spPr/>
        <p:txBody>
          <a:bodyPr/>
          <a:lstStyle/>
          <a:p>
            <a:pPr>
              <a:defRPr/>
            </a:pPr>
            <a:fld id="{1CC06776-B046-B547-9777-FBDFF889AFA6}" type="slidenum">
              <a:rPr lang="en-US" smtClean="0"/>
              <a:pPr>
                <a:defRPr/>
              </a:pPr>
              <a:t>9</a:t>
            </a:fld>
            <a:endParaRPr lang="en-US"/>
          </a:p>
        </p:txBody>
      </p:sp>
    </p:spTree>
    <p:extLst>
      <p:ext uri="{BB962C8B-B14F-4D97-AF65-F5344CB8AC3E}">
        <p14:creationId xmlns:p14="http://schemas.microsoft.com/office/powerpoint/2010/main" val="4244662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6520E-2CCF-A84A-B040-7E326394690D}"/>
              </a:ext>
            </a:extLst>
          </p:cNvPr>
          <p:cNvSpPr/>
          <p:nvPr userDrawn="1"/>
        </p:nvSpPr>
        <p:spPr>
          <a:xfrm>
            <a:off x="0" y="0"/>
            <a:ext cx="1219200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5EC5C60C-DA96-9941-8768-7A13FD301352}"/>
              </a:ext>
            </a:extLst>
          </p:cNvPr>
          <p:cNvSpPr/>
          <p:nvPr userDrawn="1"/>
        </p:nvSpPr>
        <p:spPr>
          <a:xfrm>
            <a:off x="335121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448EF677-8D00-E24F-94C5-F01E3BF9186F}"/>
              </a:ext>
            </a:extLst>
          </p:cNvPr>
          <p:cNvGrpSpPr/>
          <p:nvPr userDrawn="1"/>
        </p:nvGrpSpPr>
        <p:grpSpPr>
          <a:xfrm>
            <a:off x="5703147" y="3346450"/>
            <a:ext cx="785707" cy="192088"/>
            <a:chOff x="5696373" y="3346450"/>
            <a:chExt cx="785707" cy="192088"/>
          </a:xfrm>
        </p:grpSpPr>
        <p:sp>
          <p:nvSpPr>
            <p:cNvPr id="6" name="Oval 5">
              <a:extLst>
                <a:ext uri="{FF2B5EF4-FFF2-40B4-BE49-F238E27FC236}">
                  <a16:creationId xmlns:a16="http://schemas.microsoft.com/office/drawing/2014/main" id="{87D127DC-5439-7542-9F22-AB75514DF8A2}"/>
                </a:ext>
              </a:extLst>
            </p:cNvPr>
            <p:cNvSpPr/>
            <p:nvPr userDrawn="1"/>
          </p:nvSpPr>
          <p:spPr>
            <a:xfrm>
              <a:off x="5994135" y="3346450"/>
              <a:ext cx="19103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Oval 6">
              <a:extLst>
                <a:ext uri="{FF2B5EF4-FFF2-40B4-BE49-F238E27FC236}">
                  <a16:creationId xmlns:a16="http://schemas.microsoft.com/office/drawing/2014/main" id="{255F9312-4008-4345-B887-EE3FEA6CFEAE}"/>
                </a:ext>
              </a:extLst>
            </p:cNvPr>
            <p:cNvSpPr/>
            <p:nvPr userDrawn="1"/>
          </p:nvSpPr>
          <p:spPr>
            <a:xfrm>
              <a:off x="6288088" y="3346450"/>
              <a:ext cx="193992"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9CB9E724-D0EE-C746-8056-C90723D0ECBA}"/>
                </a:ext>
              </a:extLst>
            </p:cNvPr>
            <p:cNvSpPr/>
            <p:nvPr userDrawn="1"/>
          </p:nvSpPr>
          <p:spPr>
            <a:xfrm>
              <a:off x="5696373" y="3346450"/>
              <a:ext cx="19484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 name="Title 1"/>
          <p:cNvSpPr>
            <a:spLocks noGrp="1"/>
          </p:cNvSpPr>
          <p:nvPr>
            <p:ph type="ctrTitle"/>
          </p:nvPr>
        </p:nvSpPr>
        <p:spPr>
          <a:xfrm>
            <a:off x="4095806" y="1675328"/>
            <a:ext cx="4000388" cy="1332242"/>
          </a:xfrm>
        </p:spPr>
        <p:txBody>
          <a:bodyPr>
            <a:noAutofit/>
          </a:bodyPr>
          <a:lstStyle>
            <a:lvl1pPr algn="ctr">
              <a:defRPr sz="4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696473" y="3862276"/>
            <a:ext cx="4763716" cy="709724"/>
          </a:xfrm>
        </p:spPr>
        <p:txBody>
          <a:bodyPr anchor="ctr">
            <a:noAutofit/>
          </a:bodyPr>
          <a:lstStyle>
            <a:lvl1pPr marL="0" indent="0" algn="ctr">
              <a:buNone/>
              <a:defRPr sz="2200" i="1">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0698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ge Title 2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1CB33-1443-DA46-9095-750894B820AA}"/>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EBFA4A0F-E771-C44B-8EF4-6CEFA69A8636}"/>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9">
            <a:extLst>
              <a:ext uri="{FF2B5EF4-FFF2-40B4-BE49-F238E27FC236}">
                <a16:creationId xmlns:a16="http://schemas.microsoft.com/office/drawing/2014/main" id="{6DBDA52E-DB09-F640-94B1-63297BC08DA1}"/>
              </a:ext>
            </a:extLst>
          </p:cNvPr>
          <p:cNvSpPr>
            <a:spLocks noGrp="1"/>
          </p:cNvSpPr>
          <p:nvPr>
            <p:ph type="body" sz="quarter" idx="10" hasCustomPrompt="1"/>
          </p:nvPr>
        </p:nvSpPr>
        <p:spPr>
          <a:xfrm>
            <a:off x="1073623" y="187452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EA88D9A0-D97F-B34B-A821-D51EEB1F017E}"/>
              </a:ext>
            </a:extLst>
          </p:cNvPr>
          <p:cNvSpPr>
            <a:spLocks noGrp="1"/>
          </p:cNvSpPr>
          <p:nvPr>
            <p:ph type="body" sz="quarter" idx="11" hasCustomPrompt="1"/>
          </p:nvPr>
        </p:nvSpPr>
        <p:spPr>
          <a:xfrm>
            <a:off x="1073623" y="405765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3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e Title 3 Slid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370304-2217-994C-AAB1-D32CE625EDA7}"/>
              </a:ext>
            </a:extLst>
          </p:cNvPr>
          <p:cNvSpPr/>
          <p:nvPr userDrawn="1"/>
        </p:nvSpPr>
        <p:spPr>
          <a:xfrm>
            <a:off x="542925" y="366523"/>
            <a:ext cx="111252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E9BDE16-B340-7542-9280-7D4837E5A41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7" name="Text Placeholder 9">
            <a:extLst>
              <a:ext uri="{FF2B5EF4-FFF2-40B4-BE49-F238E27FC236}">
                <a16:creationId xmlns:a16="http://schemas.microsoft.com/office/drawing/2014/main" id="{F3504CB2-C36C-4847-80A6-049FBE75C570}"/>
              </a:ext>
            </a:extLst>
          </p:cNvPr>
          <p:cNvSpPr>
            <a:spLocks noGrp="1"/>
          </p:cNvSpPr>
          <p:nvPr>
            <p:ph type="body" sz="quarter" idx="10" hasCustomPrompt="1"/>
          </p:nvPr>
        </p:nvSpPr>
        <p:spPr>
          <a:xfrm>
            <a:off x="1073623"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4765BE69-5D34-4B4C-B9F0-4645314AC87E}"/>
              </a:ext>
            </a:extLst>
          </p:cNvPr>
          <p:cNvSpPr>
            <a:spLocks noGrp="1"/>
          </p:cNvSpPr>
          <p:nvPr>
            <p:ph type="body" sz="quarter" idx="11" hasCustomPrompt="1"/>
          </p:nvPr>
        </p:nvSpPr>
        <p:spPr>
          <a:xfrm>
            <a:off x="6226139"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5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age Title 4 Slide">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356540-5534-654B-8100-E89AC29DF686}"/>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790507" y="490967"/>
            <a:ext cx="10540101" cy="1211047"/>
          </a:xfrm>
        </p:spPr>
        <p:txBody>
          <a:bodyPr>
            <a:noAutofit/>
          </a:bodyPr>
          <a:lstStyle>
            <a:lvl1pPr marL="0" algn="ctr">
              <a:defRPr sz="57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896643" y="2160676"/>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
        <p:nvSpPr>
          <p:cNvPr id="14" name="Text Placeholder 9"/>
          <p:cNvSpPr>
            <a:spLocks noGrp="1"/>
          </p:cNvSpPr>
          <p:nvPr>
            <p:ph type="body" sz="quarter" idx="22"/>
          </p:nvPr>
        </p:nvSpPr>
        <p:spPr>
          <a:xfrm>
            <a:off x="1896643" y="3557015"/>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
        <p:nvSpPr>
          <p:cNvPr id="15" name="Text Placeholder 9"/>
          <p:cNvSpPr>
            <a:spLocks noGrp="1"/>
          </p:cNvSpPr>
          <p:nvPr>
            <p:ph type="body" sz="quarter" idx="23"/>
          </p:nvPr>
        </p:nvSpPr>
        <p:spPr>
          <a:xfrm>
            <a:off x="1896643" y="4953354"/>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
        <p:nvSpPr>
          <p:cNvPr id="16" name="Freeform 7">
            <a:extLst>
              <a:ext uri="{FF2B5EF4-FFF2-40B4-BE49-F238E27FC236}">
                <a16:creationId xmlns:a16="http://schemas.microsoft.com/office/drawing/2014/main" id="{A1AD5348-F4C4-F94E-ABD5-6F64F7656FB3}"/>
              </a:ext>
            </a:extLst>
          </p:cNvPr>
          <p:cNvSpPr>
            <a:spLocks/>
          </p:cNvSpPr>
          <p:nvPr userDrawn="1"/>
        </p:nvSpPr>
        <p:spPr bwMode="auto">
          <a:xfrm>
            <a:off x="790507" y="22469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7" name="Freeform 7">
            <a:extLst>
              <a:ext uri="{FF2B5EF4-FFF2-40B4-BE49-F238E27FC236}">
                <a16:creationId xmlns:a16="http://schemas.microsoft.com/office/drawing/2014/main" id="{E0905B88-AC32-004B-897C-CF7D836D9CCF}"/>
              </a:ext>
            </a:extLst>
          </p:cNvPr>
          <p:cNvSpPr>
            <a:spLocks/>
          </p:cNvSpPr>
          <p:nvPr userDrawn="1"/>
        </p:nvSpPr>
        <p:spPr bwMode="auto">
          <a:xfrm>
            <a:off x="797132" y="5116062"/>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8" name="Freeform 7">
            <a:extLst>
              <a:ext uri="{FF2B5EF4-FFF2-40B4-BE49-F238E27FC236}">
                <a16:creationId xmlns:a16="http://schemas.microsoft.com/office/drawing/2014/main" id="{CFB5491F-FDF0-8A4C-802D-FADA00F43A22}"/>
              </a:ext>
            </a:extLst>
          </p:cNvPr>
          <p:cNvSpPr>
            <a:spLocks/>
          </p:cNvSpPr>
          <p:nvPr userDrawn="1"/>
        </p:nvSpPr>
        <p:spPr bwMode="auto">
          <a:xfrm>
            <a:off x="790508" y="37444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Title 5 Slid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69D417-F18D-6C49-B969-D6C8144C4C1B}"/>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202019" y="713340"/>
            <a:ext cx="5485464" cy="1105077"/>
          </a:xfrm>
        </p:spPr>
        <p:txBody>
          <a:bodyPr>
            <a:noAutofit/>
          </a:bodyPr>
          <a:lstStyle>
            <a:lvl1pPr marL="0" algn="l">
              <a:defRPr sz="33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202019" y="1818417"/>
            <a:ext cx="5485464" cy="4413325"/>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
        <p:nvSpPr>
          <p:cNvPr id="8" name="Oval 7">
            <a:extLst>
              <a:ext uri="{FF2B5EF4-FFF2-40B4-BE49-F238E27FC236}">
                <a16:creationId xmlns:a16="http://schemas.microsoft.com/office/drawing/2014/main" id="{6C16F715-A360-0847-860D-808D2F0BB9C8}"/>
              </a:ext>
            </a:extLst>
          </p:cNvPr>
          <p:cNvSpPr/>
          <p:nvPr userDrawn="1"/>
        </p:nvSpPr>
        <p:spPr>
          <a:xfrm>
            <a:off x="326679" y="713340"/>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7878E07-08CD-9647-8B49-DC09266F23AF}"/>
              </a:ext>
            </a:extLst>
          </p:cNvPr>
          <p:cNvSpPr txBox="1">
            <a:spLocks/>
          </p:cNvSpPr>
          <p:nvPr userDrawn="1"/>
        </p:nvSpPr>
        <p:spPr bwMode="auto">
          <a:xfrm>
            <a:off x="535507" y="2465508"/>
            <a:ext cx="5084618"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a:latin typeface="+mj-lt"/>
              </a:rPr>
              <a:t>Click to edit Master title style</a:t>
            </a:r>
            <a:endParaRPr lang="en-US" dirty="0">
              <a:latin typeface="+mj-lt"/>
            </a:endParaRPr>
          </a:p>
        </p:txBody>
      </p:sp>
    </p:spTree>
    <p:extLst>
      <p:ext uri="{BB962C8B-B14F-4D97-AF65-F5344CB8AC3E}">
        <p14:creationId xmlns:p14="http://schemas.microsoft.com/office/powerpoint/2010/main" val="15562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age Title 6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571ED9-AE3B-4846-93C5-82E9047AAD9C}"/>
              </a:ext>
            </a:extLst>
          </p:cNvPr>
          <p:cNvSpPr/>
          <p:nvPr userDrawn="1"/>
        </p:nvSpPr>
        <p:spPr>
          <a:xfrm>
            <a:off x="-1588" y="1815548"/>
            <a:ext cx="12193588" cy="504245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6" name="Text Placeholder 9"/>
          <p:cNvSpPr>
            <a:spLocks noGrp="1"/>
          </p:cNvSpPr>
          <p:nvPr>
            <p:ph type="body" sz="quarter" idx="10"/>
          </p:nvPr>
        </p:nvSpPr>
        <p:spPr>
          <a:xfrm>
            <a:off x="508001"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
        <p:nvSpPr>
          <p:cNvPr id="17" name="Text Placeholder 9"/>
          <p:cNvSpPr>
            <a:spLocks noGrp="1"/>
          </p:cNvSpPr>
          <p:nvPr>
            <p:ph type="body" sz="quarter" idx="11"/>
          </p:nvPr>
        </p:nvSpPr>
        <p:spPr>
          <a:xfrm>
            <a:off x="6298444"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16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age Title 7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1E013-B41B-984B-AD43-2B7B2B37EFA3}"/>
              </a:ext>
            </a:extLst>
          </p:cNvPr>
          <p:cNvSpPr/>
          <p:nvPr userDrawn="1"/>
        </p:nvSpPr>
        <p:spPr>
          <a:xfrm>
            <a:off x="-1588" y="4744278"/>
            <a:ext cx="12193588"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28049" y="4839032"/>
            <a:ext cx="10463284" cy="639934"/>
          </a:xfrm>
        </p:spPr>
        <p:txBody>
          <a:bodyPr>
            <a:noAutofit/>
          </a:bodyPr>
          <a:lstStyle>
            <a:lvl1pPr marL="0" algn="l">
              <a:defRPr sz="2800" b="0">
                <a:solidFill>
                  <a:srgbClr val="FFFFFF"/>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928049" y="5478966"/>
            <a:ext cx="10463284" cy="994992"/>
          </a:xfrm>
        </p:spPr>
        <p:txBody>
          <a:bodyPr spcCol="18288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200" indent="0">
              <a:lnSpc>
                <a:spcPct val="100000"/>
              </a:lnSpc>
              <a:buFontTx/>
              <a:buNone/>
              <a:defRPr sz="1500" b="1">
                <a:solidFill>
                  <a:schemeClr val="bg1"/>
                </a:solidFill>
                <a:latin typeface="+mn-lt"/>
                <a:cs typeface="Arial" panose="020B0604020202020204" pitchFamily="34" charset="0"/>
              </a:defRPr>
            </a:lvl2pPr>
            <a:lvl3pPr marL="914400" indent="0">
              <a:lnSpc>
                <a:spcPct val="100000"/>
              </a:lnSpc>
              <a:buFontTx/>
              <a:buNone/>
              <a:defRPr sz="1500" b="1">
                <a:solidFill>
                  <a:schemeClr val="bg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52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age Title 8 Slide">
    <p:bg>
      <p:bgPr>
        <a:blipFill>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DF5F82-5C78-6D40-AB3C-3D65963A304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B951C82-72DF-2A49-B5A3-EC29A7C9E0CD}"/>
              </a:ext>
            </a:extLst>
          </p:cNvPr>
          <p:cNvSpPr/>
          <p:nvPr userDrawn="1"/>
        </p:nvSpPr>
        <p:spPr>
          <a:xfrm>
            <a:off x="508000" y="395288"/>
            <a:ext cx="11125200" cy="149066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17" name="Title 1"/>
          <p:cNvSpPr>
            <a:spLocks noGrp="1"/>
          </p:cNvSpPr>
          <p:nvPr>
            <p:ph type="ctrTitle"/>
          </p:nvPr>
        </p:nvSpPr>
        <p:spPr>
          <a:xfrm>
            <a:off x="838958" y="498158"/>
            <a:ext cx="10463284" cy="639934"/>
          </a:xfrm>
        </p:spPr>
        <p:txBody>
          <a:bodyPr>
            <a:noAutofit/>
          </a:bodyPr>
          <a:lstStyle>
            <a:lvl1pPr marL="0" algn="l">
              <a:defRPr sz="36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8" name="Text Placeholder 9"/>
          <p:cNvSpPr>
            <a:spLocks noGrp="1"/>
          </p:cNvSpPr>
          <p:nvPr>
            <p:ph type="body" sz="quarter" idx="10" hasCustomPrompt="1"/>
          </p:nvPr>
        </p:nvSpPr>
        <p:spPr>
          <a:xfrm>
            <a:off x="838958" y="1325880"/>
            <a:ext cx="10463284" cy="560070"/>
          </a:xfrm>
        </p:spPr>
        <p:txBody>
          <a:bodyPr spcCol="182880">
            <a:normAutofit/>
          </a:bodyPr>
          <a:lstStyle>
            <a:lvl1pPr marL="0" indent="0">
              <a:lnSpc>
                <a:spcPct val="100000"/>
              </a:lnSpc>
              <a:buFontTx/>
              <a:buNone/>
              <a:defRPr sz="1500" b="1">
                <a:solidFill>
                  <a:schemeClr val="tx1"/>
                </a:solidFill>
                <a:latin typeface="+mn-lt"/>
                <a:cs typeface="Arial" panose="020B0604020202020204" pitchFamily="34" charset="0"/>
              </a:defRPr>
            </a:lvl1pPr>
            <a:lvl2pPr marL="457200" indent="0">
              <a:lnSpc>
                <a:spcPct val="100000"/>
              </a:lnSpc>
              <a:buFontTx/>
              <a:buNone/>
              <a:defRPr sz="1300" b="1">
                <a:solidFill>
                  <a:schemeClr val="tx1"/>
                </a:solidFill>
                <a:latin typeface="+mn-lt"/>
                <a:cs typeface="Arial" panose="020B0604020202020204" pitchFamily="34" charset="0"/>
              </a:defRPr>
            </a:lvl2pPr>
            <a:lvl3pPr marL="914400" indent="0">
              <a:lnSpc>
                <a:spcPct val="100000"/>
              </a:lnSpc>
              <a:buFontTx/>
              <a:buNone/>
              <a:defRPr sz="1300" b="1">
                <a:solidFill>
                  <a:schemeClr val="tx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dirty="0"/>
              <a:t>Click to edit Master text styles</a:t>
            </a:r>
          </a:p>
        </p:txBody>
      </p:sp>
      <p:sp>
        <p:nvSpPr>
          <p:cNvPr id="14" name="Text Placeholder 9">
            <a:extLst>
              <a:ext uri="{FF2B5EF4-FFF2-40B4-BE49-F238E27FC236}">
                <a16:creationId xmlns:a16="http://schemas.microsoft.com/office/drawing/2014/main" id="{09FB5047-670B-204B-9026-3840CD2AE388}"/>
              </a:ext>
            </a:extLst>
          </p:cNvPr>
          <p:cNvSpPr>
            <a:spLocks noGrp="1"/>
          </p:cNvSpPr>
          <p:nvPr>
            <p:ph type="body" sz="quarter" idx="11"/>
          </p:nvPr>
        </p:nvSpPr>
        <p:spPr>
          <a:xfrm>
            <a:off x="508000" y="2281238"/>
            <a:ext cx="11125200" cy="4344849"/>
          </a:xfrm>
        </p:spPr>
        <p:txBody>
          <a:bodyPr numCol="3"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400" b="1">
                <a:solidFill>
                  <a:schemeClr val="bg1"/>
                </a:solidFill>
                <a:latin typeface="+mn-lt"/>
                <a:cs typeface="Arial" panose="020B0604020202020204" pitchFamily="34" charset="0"/>
              </a:defRPr>
            </a:lvl4pPr>
            <a:lvl5pPr marL="1828800" indent="0">
              <a:lnSpc>
                <a:spcPct val="100000"/>
              </a:lnSpc>
              <a:buFontTx/>
              <a:buNone/>
              <a:defRPr sz="1400" b="1">
                <a:solidFill>
                  <a:schemeClr val="bg1"/>
                </a:solidFill>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5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age Title 9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1454-0EF0-ED43-8FC4-DDF0AE387F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08000" y="383385"/>
            <a:ext cx="11190288" cy="1244600"/>
          </a:xfrm>
          <a:prstGeom prst="rect">
            <a:avLst/>
          </a:prstGeom>
        </p:spPr>
      </p:pic>
      <p:sp>
        <p:nvSpPr>
          <p:cNvPr id="12" name="Rectangle 11">
            <a:extLst>
              <a:ext uri="{FF2B5EF4-FFF2-40B4-BE49-F238E27FC236}">
                <a16:creationId xmlns:a16="http://schemas.microsoft.com/office/drawing/2014/main" id="{829EE19E-03B3-3244-A564-A13444E9B068}"/>
              </a:ext>
            </a:extLst>
          </p:cNvPr>
          <p:cNvSpPr/>
          <p:nvPr userDrawn="1"/>
        </p:nvSpPr>
        <p:spPr>
          <a:xfrm>
            <a:off x="508000" y="383385"/>
            <a:ext cx="11190288"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84D7908-4F41-DB49-A512-6EC3A76D51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08000" y="1828422"/>
            <a:ext cx="11190288" cy="4749800"/>
          </a:xfrm>
          <a:prstGeom prst="rect">
            <a:avLst/>
          </a:prstGeom>
        </p:spPr>
      </p:pic>
      <p:sp>
        <p:nvSpPr>
          <p:cNvPr id="9" name="Rectangle 8">
            <a:extLst>
              <a:ext uri="{FF2B5EF4-FFF2-40B4-BE49-F238E27FC236}">
                <a16:creationId xmlns:a16="http://schemas.microsoft.com/office/drawing/2014/main" id="{B7F8FC67-3458-454E-BB5F-7817F383506A}"/>
              </a:ext>
            </a:extLst>
          </p:cNvPr>
          <p:cNvSpPr/>
          <p:nvPr userDrawn="1"/>
        </p:nvSpPr>
        <p:spPr>
          <a:xfrm>
            <a:off x="508000" y="1828422"/>
            <a:ext cx="11190288"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014249"/>
            <a:ext cx="4716817"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014249"/>
            <a:ext cx="4874524"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04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age Title 10 Slid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F3F5FF-ADC8-E741-9DB1-F1231DA3E319}"/>
              </a:ext>
            </a:extLst>
          </p:cNvPr>
          <p:cNvSpPr/>
          <p:nvPr userDrawn="1"/>
        </p:nvSpPr>
        <p:spPr>
          <a:xfrm>
            <a:off x="1" y="377209"/>
            <a:ext cx="12192000"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3BACA43-6442-844D-A783-F674F6A846F3}"/>
              </a:ext>
            </a:extLst>
          </p:cNvPr>
          <p:cNvSpPr/>
          <p:nvPr userDrawn="1"/>
        </p:nvSpPr>
        <p:spPr>
          <a:xfrm>
            <a:off x="508000" y="2162175"/>
            <a:ext cx="11125200"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86013"/>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415654"/>
            <a:ext cx="4716817"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415654"/>
            <a:ext cx="4874524"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75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ycle / Process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A83B2-B368-0B40-A418-5F9BD277AA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46"/>
          <a:stretch/>
        </p:blipFill>
        <p:spPr>
          <a:xfrm>
            <a:off x="0" y="1105397"/>
            <a:ext cx="12892558" cy="5752603"/>
          </a:xfrm>
          <a:prstGeom prst="rect">
            <a:avLst/>
          </a:prstGeom>
        </p:spPr>
      </p:pic>
      <p:sp>
        <p:nvSpPr>
          <p:cNvPr id="8" name="Oval 7">
            <a:extLst>
              <a:ext uri="{FF2B5EF4-FFF2-40B4-BE49-F238E27FC236}">
                <a16:creationId xmlns:a16="http://schemas.microsoft.com/office/drawing/2014/main" id="{3F211676-FA4B-9041-A1CD-960DCA3377DC}"/>
              </a:ext>
            </a:extLst>
          </p:cNvPr>
          <p:cNvSpPr/>
          <p:nvPr userDrawn="1"/>
        </p:nvSpPr>
        <p:spPr>
          <a:xfrm>
            <a:off x="4683989" y="1341347"/>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33400" y="187294"/>
            <a:ext cx="11125200" cy="899190"/>
          </a:xfrm>
        </p:spPr>
        <p:txBody>
          <a:bodyPr>
            <a:noAutofit/>
          </a:bodyPr>
          <a:lstStyle>
            <a:lvl1pPr marL="0" algn="ctr">
              <a:defRPr sz="52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4865148" y="2058296"/>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31" name="Oval 30">
            <a:extLst>
              <a:ext uri="{FF2B5EF4-FFF2-40B4-BE49-F238E27FC236}">
                <a16:creationId xmlns:a16="http://schemas.microsoft.com/office/drawing/2014/main" id="{178544B6-2101-744E-835F-174F541F2D2B}"/>
              </a:ext>
            </a:extLst>
          </p:cNvPr>
          <p:cNvSpPr/>
          <p:nvPr userDrawn="1"/>
        </p:nvSpPr>
        <p:spPr>
          <a:xfrm>
            <a:off x="6797522"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35" name="Text Placeholder 4">
            <a:extLst>
              <a:ext uri="{FF2B5EF4-FFF2-40B4-BE49-F238E27FC236}">
                <a16:creationId xmlns:a16="http://schemas.microsoft.com/office/drawing/2014/main" id="{97005381-244B-DC45-9BF9-126B17A9581F}"/>
              </a:ext>
            </a:extLst>
          </p:cNvPr>
          <p:cNvSpPr>
            <a:spLocks noGrp="1"/>
          </p:cNvSpPr>
          <p:nvPr>
            <p:ph type="body" sz="quarter" idx="17"/>
          </p:nvPr>
        </p:nvSpPr>
        <p:spPr>
          <a:xfrm>
            <a:off x="6979118"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36" name="Oval 35">
            <a:extLst>
              <a:ext uri="{FF2B5EF4-FFF2-40B4-BE49-F238E27FC236}">
                <a16:creationId xmlns:a16="http://schemas.microsoft.com/office/drawing/2014/main" id="{6357D1C3-09E4-A844-8278-E6598936708A}"/>
              </a:ext>
            </a:extLst>
          </p:cNvPr>
          <p:cNvSpPr/>
          <p:nvPr userDrawn="1"/>
        </p:nvSpPr>
        <p:spPr>
          <a:xfrm>
            <a:off x="2695658"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40" name="Text Placeholder 4">
            <a:extLst>
              <a:ext uri="{FF2B5EF4-FFF2-40B4-BE49-F238E27FC236}">
                <a16:creationId xmlns:a16="http://schemas.microsoft.com/office/drawing/2014/main" id="{C09C843D-49F7-0840-8A34-82843E1E67DB}"/>
              </a:ext>
            </a:extLst>
          </p:cNvPr>
          <p:cNvSpPr>
            <a:spLocks noGrp="1"/>
          </p:cNvSpPr>
          <p:nvPr>
            <p:ph type="body" sz="quarter" idx="18"/>
          </p:nvPr>
        </p:nvSpPr>
        <p:spPr>
          <a:xfrm>
            <a:off x="2877254"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5" name="Bent-Up Arrow 4">
            <a:extLst>
              <a:ext uri="{FF2B5EF4-FFF2-40B4-BE49-F238E27FC236}">
                <a16:creationId xmlns:a16="http://schemas.microsoft.com/office/drawing/2014/main" id="{7C42AE4F-27C7-CB45-8089-3333B75812F1}"/>
              </a:ext>
            </a:extLst>
          </p:cNvPr>
          <p:cNvSpPr/>
          <p:nvPr userDrawn="1"/>
        </p:nvSpPr>
        <p:spPr>
          <a:xfrm rot="5400000" flipH="1">
            <a:off x="3543096" y="2552325"/>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1" name="Bent-Up Arrow 40">
            <a:extLst>
              <a:ext uri="{FF2B5EF4-FFF2-40B4-BE49-F238E27FC236}">
                <a16:creationId xmlns:a16="http://schemas.microsoft.com/office/drawing/2014/main" id="{65F4C381-0E10-AB4F-AF60-5163B074CD4D}"/>
              </a:ext>
            </a:extLst>
          </p:cNvPr>
          <p:cNvSpPr/>
          <p:nvPr userDrawn="1"/>
        </p:nvSpPr>
        <p:spPr>
          <a:xfrm rot="16200000" flipH="1">
            <a:off x="5886995" y="5785776"/>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2" name="Bent-Up Arrow 41">
            <a:extLst>
              <a:ext uri="{FF2B5EF4-FFF2-40B4-BE49-F238E27FC236}">
                <a16:creationId xmlns:a16="http://schemas.microsoft.com/office/drawing/2014/main" id="{5C84F4BD-51E1-8246-8852-8BA7E226732A}"/>
              </a:ext>
            </a:extLst>
          </p:cNvPr>
          <p:cNvSpPr/>
          <p:nvPr userDrawn="1"/>
        </p:nvSpPr>
        <p:spPr>
          <a:xfrm rot="10800000" flipH="1">
            <a:off x="8122182" y="2698404"/>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13D01B5-0B7D-8E46-8321-BD7B64948062}"/>
              </a:ext>
            </a:extLst>
          </p:cNvPr>
          <p:cNvGrpSpPr/>
          <p:nvPr userDrawn="1"/>
        </p:nvGrpSpPr>
        <p:grpSpPr>
          <a:xfrm>
            <a:off x="5850778" y="3507604"/>
            <a:ext cx="480391" cy="134938"/>
            <a:chOff x="5888659" y="3441700"/>
            <a:chExt cx="480391" cy="134938"/>
          </a:xfrm>
        </p:grpSpPr>
        <p:sp>
          <p:nvSpPr>
            <p:cNvPr id="9" name="Oval 8">
              <a:extLst>
                <a:ext uri="{FF2B5EF4-FFF2-40B4-BE49-F238E27FC236}">
                  <a16:creationId xmlns:a16="http://schemas.microsoft.com/office/drawing/2014/main" id="{1BB957DD-57EF-3645-AC81-D688F5E9A952}"/>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8CBBAEA-8418-EC4D-8B49-B19FEE94429E}"/>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3DAC8E92-114B-A74E-AF32-B30E816D7201}"/>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1EFA2363-C6CD-C948-B67D-C716CB9BC11B}"/>
              </a:ext>
            </a:extLst>
          </p:cNvPr>
          <p:cNvGrpSpPr/>
          <p:nvPr userDrawn="1"/>
        </p:nvGrpSpPr>
        <p:grpSpPr>
          <a:xfrm>
            <a:off x="3862447" y="5986132"/>
            <a:ext cx="480391" cy="134938"/>
            <a:chOff x="5888659" y="3441700"/>
            <a:chExt cx="480391" cy="134938"/>
          </a:xfrm>
        </p:grpSpPr>
        <p:sp>
          <p:nvSpPr>
            <p:cNvPr id="25" name="Oval 24">
              <a:extLst>
                <a:ext uri="{FF2B5EF4-FFF2-40B4-BE49-F238E27FC236}">
                  <a16:creationId xmlns:a16="http://schemas.microsoft.com/office/drawing/2014/main" id="{D6A33278-33DB-294A-9D29-8CA55703E413}"/>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96CCED25-4B9C-A846-88FF-A3DAD428E54D}"/>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50C21DF1-10B1-CF49-81EA-733CF27F45C2}"/>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F3B40EC5-5E19-B34C-B4CF-C42A1AC1186A}"/>
              </a:ext>
            </a:extLst>
          </p:cNvPr>
          <p:cNvGrpSpPr/>
          <p:nvPr userDrawn="1"/>
        </p:nvGrpSpPr>
        <p:grpSpPr>
          <a:xfrm>
            <a:off x="7964311" y="5986132"/>
            <a:ext cx="480391" cy="134938"/>
            <a:chOff x="5888659" y="3441700"/>
            <a:chExt cx="480391" cy="134938"/>
          </a:xfrm>
        </p:grpSpPr>
        <p:sp>
          <p:nvSpPr>
            <p:cNvPr id="29" name="Oval 28">
              <a:extLst>
                <a:ext uri="{FF2B5EF4-FFF2-40B4-BE49-F238E27FC236}">
                  <a16:creationId xmlns:a16="http://schemas.microsoft.com/office/drawing/2014/main" id="{001502CE-1988-8047-9CD1-BFBC4457C00B}"/>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D35D92F-6265-F746-B463-BA32A94307BB}"/>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EF6CC73E-2080-3F4C-9152-0411336792C5}"/>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540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AC31F-52A9-C448-A1DF-63E7D0E17D56}"/>
              </a:ext>
            </a:extLst>
          </p:cNvPr>
          <p:cNvSpPr/>
          <p:nvPr userDrawn="1"/>
        </p:nvSpPr>
        <p:spPr>
          <a:xfrm>
            <a:off x="398463" y="381000"/>
            <a:ext cx="114300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5633"/>
            <a:ext cx="11125200" cy="584789"/>
          </a:xfrm>
        </p:spPr>
        <p:txBody>
          <a:bodyPr>
            <a:noAutofit/>
          </a:bodyPr>
          <a:lstStyle>
            <a:lvl1pPr marL="228600" algn="l">
              <a:defRPr sz="4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 y="1635053"/>
            <a:ext cx="9547725" cy="841248"/>
          </a:xfrm>
          <a:solidFill>
            <a:schemeClr val="tx1"/>
          </a:solidFill>
          <a:ln>
            <a:noFill/>
          </a:ln>
        </p:spPr>
        <p:txBody>
          <a:bodyPr anchor="ctr">
            <a:noAutofit/>
          </a:bodyPr>
          <a:lstStyle>
            <a:lvl1pPr marL="640080" indent="0" algn="l">
              <a:buNone/>
              <a:defRPr sz="2800" i="0">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062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856B2B-578E-5744-BC86-72C6E0CDE008}"/>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B24191-1F6B-E34A-BF32-8BDC797C5DCF}"/>
              </a:ext>
            </a:extLst>
          </p:cNvPr>
          <p:cNvSpPr/>
          <p:nvPr userDrawn="1"/>
        </p:nvSpPr>
        <p:spPr>
          <a:xfrm>
            <a:off x="508000"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2AF578D-49C5-6541-BFD4-97DE1E3F01F6}"/>
              </a:ext>
            </a:extLst>
          </p:cNvPr>
          <p:cNvSpPr/>
          <p:nvPr userDrawn="1"/>
        </p:nvSpPr>
        <p:spPr>
          <a:xfrm>
            <a:off x="4389886"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FF82F957-D9E9-B74C-A1D2-5E8B04D09658}"/>
              </a:ext>
            </a:extLst>
          </p:cNvPr>
          <p:cNvSpPr/>
          <p:nvPr userDrawn="1"/>
        </p:nvSpPr>
        <p:spPr>
          <a:xfrm>
            <a:off x="507999" y="2070195"/>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5DE6B86-7B9E-1049-9DC7-40F2A18FEBE1}"/>
              </a:ext>
            </a:extLst>
          </p:cNvPr>
          <p:cNvSpPr/>
          <p:nvPr userDrawn="1"/>
        </p:nvSpPr>
        <p:spPr>
          <a:xfrm>
            <a:off x="436626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8284D0E-9C8D-014C-BAB0-E537B337F35B}"/>
              </a:ext>
            </a:extLst>
          </p:cNvPr>
          <p:cNvSpPr/>
          <p:nvPr userDrawn="1"/>
        </p:nvSpPr>
        <p:spPr>
          <a:xfrm>
            <a:off x="819505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533F0CE-36C5-FA4B-9BED-B9B707F8BFFD}"/>
              </a:ext>
            </a:extLst>
          </p:cNvPr>
          <p:cNvSpPr/>
          <p:nvPr userDrawn="1"/>
        </p:nvSpPr>
        <p:spPr>
          <a:xfrm>
            <a:off x="8180199" y="4411552"/>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7" name="Text Placeholder 4"/>
          <p:cNvSpPr>
            <a:spLocks noGrp="1"/>
          </p:cNvSpPr>
          <p:nvPr>
            <p:ph type="body" sz="quarter" idx="16"/>
          </p:nvPr>
        </p:nvSpPr>
        <p:spPr>
          <a:xfrm>
            <a:off x="539576" y="20727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8" name="Text Placeholder 4"/>
          <p:cNvSpPr>
            <a:spLocks noGrp="1"/>
          </p:cNvSpPr>
          <p:nvPr>
            <p:ph type="body" sz="quarter" idx="17"/>
          </p:nvPr>
        </p:nvSpPr>
        <p:spPr>
          <a:xfrm>
            <a:off x="4428245" y="2092637"/>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9" name="Text Placeholder 4"/>
          <p:cNvSpPr>
            <a:spLocks noGrp="1"/>
          </p:cNvSpPr>
          <p:nvPr>
            <p:ph type="body" sz="quarter" idx="18"/>
          </p:nvPr>
        </p:nvSpPr>
        <p:spPr>
          <a:xfrm>
            <a:off x="8256915" y="2105319"/>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20" name="Text Placeholder 4"/>
          <p:cNvSpPr>
            <a:spLocks noGrp="1"/>
          </p:cNvSpPr>
          <p:nvPr>
            <p:ph type="body" sz="quarter" idx="19"/>
          </p:nvPr>
        </p:nvSpPr>
        <p:spPr>
          <a:xfrm>
            <a:off x="539576" y="44205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21" name="Text Placeholder 4"/>
          <p:cNvSpPr>
            <a:spLocks noGrp="1"/>
          </p:cNvSpPr>
          <p:nvPr>
            <p:ph type="body" sz="quarter" idx="20"/>
          </p:nvPr>
        </p:nvSpPr>
        <p:spPr>
          <a:xfrm>
            <a:off x="4466594" y="4443031"/>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22" name="Text Placeholder 4"/>
          <p:cNvSpPr>
            <a:spLocks noGrp="1"/>
          </p:cNvSpPr>
          <p:nvPr>
            <p:ph type="body" sz="quarter" idx="21"/>
          </p:nvPr>
        </p:nvSpPr>
        <p:spPr>
          <a:xfrm>
            <a:off x="8256915" y="4398870"/>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Tree>
    <p:extLst>
      <p:ext uri="{BB962C8B-B14F-4D97-AF65-F5344CB8AC3E}">
        <p14:creationId xmlns:p14="http://schemas.microsoft.com/office/powerpoint/2010/main" val="2340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9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DF475-C159-FF41-9E59-BB977A7DA82C}"/>
              </a:ext>
            </a:extLst>
          </p:cNvPr>
          <p:cNvSpPr/>
          <p:nvPr userDrawn="1"/>
        </p:nvSpPr>
        <p:spPr>
          <a:xfrm>
            <a:off x="263456" y="251791"/>
            <a:ext cx="11663501"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073625" y="358446"/>
            <a:ext cx="10008359" cy="1164472"/>
          </a:xfrm>
        </p:spPr>
        <p:txBody>
          <a:bodyPr anchor="b">
            <a:noAutofit/>
          </a:bodyPr>
          <a:lstStyle>
            <a:lvl1pPr marL="0" algn="l">
              <a:defRPr sz="4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073625" y="1665028"/>
            <a:ext cx="10008359" cy="4811973"/>
          </a:xfrm>
        </p:spPr>
        <p:txBody>
          <a:bodyPr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0538F4-3F8A-5743-84C7-D216AB93D9A9}"/>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417539"/>
            <a:ext cx="11125200" cy="1017225"/>
          </a:xfrm>
          <a:solidFill>
            <a:srgbClr val="FFFFFF"/>
          </a:solidFill>
        </p:spPr>
        <p:txBody>
          <a:bodyPr>
            <a:noAutofit/>
          </a:bodyPr>
          <a:lstStyle>
            <a:lvl1pPr marL="0" algn="ctr">
              <a:defRPr sz="33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364974" y="290420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40" name="Text Placeholder 4"/>
          <p:cNvSpPr>
            <a:spLocks noGrp="1"/>
          </p:cNvSpPr>
          <p:nvPr>
            <p:ph type="body" sz="quarter" idx="18"/>
          </p:nvPr>
        </p:nvSpPr>
        <p:spPr>
          <a:xfrm>
            <a:off x="1364974" y="382773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59" name="Text Placeholder 4"/>
          <p:cNvSpPr>
            <a:spLocks noGrp="1"/>
          </p:cNvSpPr>
          <p:nvPr>
            <p:ph type="body" sz="quarter" idx="23"/>
          </p:nvPr>
        </p:nvSpPr>
        <p:spPr>
          <a:xfrm>
            <a:off x="1364974" y="5674800"/>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3" name="Text Placeholder 4"/>
          <p:cNvSpPr>
            <a:spLocks noGrp="1"/>
          </p:cNvSpPr>
          <p:nvPr>
            <p:ph type="body" sz="quarter" idx="16"/>
          </p:nvPr>
        </p:nvSpPr>
        <p:spPr>
          <a:xfrm>
            <a:off x="1364974" y="1980679"/>
            <a:ext cx="10268226"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58" name="Text Placeholder 4"/>
          <p:cNvSpPr>
            <a:spLocks noGrp="1"/>
          </p:cNvSpPr>
          <p:nvPr>
            <p:ph type="body" sz="quarter" idx="22"/>
          </p:nvPr>
        </p:nvSpPr>
        <p:spPr>
          <a:xfrm>
            <a:off x="1364974" y="475126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7" name="Freeform 7">
            <a:extLst>
              <a:ext uri="{FF2B5EF4-FFF2-40B4-BE49-F238E27FC236}">
                <a16:creationId xmlns:a16="http://schemas.microsoft.com/office/drawing/2014/main" id="{CDEACDAE-C3F8-1048-A7CC-793954924CB3}"/>
              </a:ext>
            </a:extLst>
          </p:cNvPr>
          <p:cNvSpPr>
            <a:spLocks/>
          </p:cNvSpPr>
          <p:nvPr userDrawn="1"/>
        </p:nvSpPr>
        <p:spPr bwMode="auto">
          <a:xfrm>
            <a:off x="516525" y="1994268"/>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8">
            <a:extLst>
              <a:ext uri="{FF2B5EF4-FFF2-40B4-BE49-F238E27FC236}">
                <a16:creationId xmlns:a16="http://schemas.microsoft.com/office/drawing/2014/main" id="{17E29689-BB0B-8B4A-BAF0-A6D7F50E216E}"/>
              </a:ext>
            </a:extLst>
          </p:cNvPr>
          <p:cNvSpPr>
            <a:spLocks/>
          </p:cNvSpPr>
          <p:nvPr userDrawn="1"/>
        </p:nvSpPr>
        <p:spPr bwMode="auto">
          <a:xfrm>
            <a:off x="516525" y="5693561"/>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9">
            <a:extLst>
              <a:ext uri="{FF2B5EF4-FFF2-40B4-BE49-F238E27FC236}">
                <a16:creationId xmlns:a16="http://schemas.microsoft.com/office/drawing/2014/main" id="{8BB91098-2754-E349-A793-9D15048F8530}"/>
              </a:ext>
            </a:extLst>
          </p:cNvPr>
          <p:cNvSpPr>
            <a:spLocks/>
          </p:cNvSpPr>
          <p:nvPr userDrawn="1"/>
        </p:nvSpPr>
        <p:spPr bwMode="auto">
          <a:xfrm>
            <a:off x="516525" y="292297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AC4503A5-AD67-CF47-B3A5-E56FCC7E8D29}"/>
              </a:ext>
            </a:extLst>
          </p:cNvPr>
          <p:cNvSpPr>
            <a:spLocks/>
          </p:cNvSpPr>
          <p:nvPr userDrawn="1"/>
        </p:nvSpPr>
        <p:spPr bwMode="auto">
          <a:xfrm>
            <a:off x="516525" y="4788791"/>
            <a:ext cx="627476"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9">
            <a:extLst>
              <a:ext uri="{FF2B5EF4-FFF2-40B4-BE49-F238E27FC236}">
                <a16:creationId xmlns:a16="http://schemas.microsoft.com/office/drawing/2014/main" id="{CBB3E28C-8603-1D41-B293-9DF5BFDFBCF5}"/>
              </a:ext>
            </a:extLst>
          </p:cNvPr>
          <p:cNvSpPr>
            <a:spLocks/>
          </p:cNvSpPr>
          <p:nvPr userDrawn="1"/>
        </p:nvSpPr>
        <p:spPr bwMode="auto">
          <a:xfrm>
            <a:off x="516525" y="384650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5243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2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440CF9C-9865-C14F-8547-FDEBF02D4683}"/>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94B338F-AE2E-9142-8F9E-6626076CFC4A}"/>
              </a:ext>
            </a:extLst>
          </p:cNvPr>
          <p:cNvSpPr/>
          <p:nvPr userDrawn="1"/>
        </p:nvSpPr>
        <p:spPr>
          <a:xfrm>
            <a:off x="625922"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358446"/>
            <a:ext cx="11125200" cy="787966"/>
          </a:xfrm>
        </p:spPr>
        <p:txBody>
          <a:bodyPr anchor="b">
            <a:noAutofit/>
          </a:bodyPr>
          <a:lstStyle>
            <a:lvl1pPr marL="0" algn="ctr">
              <a:defRPr sz="33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4"/>
          <p:cNvSpPr>
            <a:spLocks noGrp="1"/>
          </p:cNvSpPr>
          <p:nvPr>
            <p:ph type="body" sz="quarter" idx="20"/>
          </p:nvPr>
        </p:nvSpPr>
        <p:spPr>
          <a:xfrm>
            <a:off x="768626"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29" name="Oval 28">
            <a:extLst>
              <a:ext uri="{FF2B5EF4-FFF2-40B4-BE49-F238E27FC236}">
                <a16:creationId xmlns:a16="http://schemas.microsoft.com/office/drawing/2014/main" id="{C96F7DA9-1422-B349-80C8-F6098E551491}"/>
              </a:ext>
            </a:extLst>
          </p:cNvPr>
          <p:cNvSpPr/>
          <p:nvPr userDrawn="1"/>
        </p:nvSpPr>
        <p:spPr>
          <a:xfrm>
            <a:off x="3383980"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 Placeholder 4">
            <a:extLst>
              <a:ext uri="{FF2B5EF4-FFF2-40B4-BE49-F238E27FC236}">
                <a16:creationId xmlns:a16="http://schemas.microsoft.com/office/drawing/2014/main" id="{29E66F15-EB17-AD4A-9BEF-22D7AE048276}"/>
              </a:ext>
            </a:extLst>
          </p:cNvPr>
          <p:cNvSpPr>
            <a:spLocks noGrp="1"/>
          </p:cNvSpPr>
          <p:nvPr>
            <p:ph type="body" sz="quarter" idx="24"/>
          </p:nvPr>
        </p:nvSpPr>
        <p:spPr>
          <a:xfrm>
            <a:off x="3526684"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32" name="Oval 31">
            <a:extLst>
              <a:ext uri="{FF2B5EF4-FFF2-40B4-BE49-F238E27FC236}">
                <a16:creationId xmlns:a16="http://schemas.microsoft.com/office/drawing/2014/main" id="{64FFDAC1-065C-3646-A1C6-0E78782241E2}"/>
              </a:ext>
            </a:extLst>
          </p:cNvPr>
          <p:cNvSpPr/>
          <p:nvPr userDrawn="1"/>
        </p:nvSpPr>
        <p:spPr>
          <a:xfrm>
            <a:off x="6142038"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Placeholder 4">
            <a:extLst>
              <a:ext uri="{FF2B5EF4-FFF2-40B4-BE49-F238E27FC236}">
                <a16:creationId xmlns:a16="http://schemas.microsoft.com/office/drawing/2014/main" id="{26BA6EB9-9A1E-0E4F-B17C-1039D0C8AE97}"/>
              </a:ext>
            </a:extLst>
          </p:cNvPr>
          <p:cNvSpPr>
            <a:spLocks noGrp="1"/>
          </p:cNvSpPr>
          <p:nvPr>
            <p:ph type="body" sz="quarter" idx="25"/>
          </p:nvPr>
        </p:nvSpPr>
        <p:spPr>
          <a:xfrm>
            <a:off x="6284742"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34" name="Oval 33">
            <a:extLst>
              <a:ext uri="{FF2B5EF4-FFF2-40B4-BE49-F238E27FC236}">
                <a16:creationId xmlns:a16="http://schemas.microsoft.com/office/drawing/2014/main" id="{08EFBF7C-6968-4148-B375-E409AE0A88DC}"/>
              </a:ext>
            </a:extLst>
          </p:cNvPr>
          <p:cNvSpPr/>
          <p:nvPr userDrawn="1"/>
        </p:nvSpPr>
        <p:spPr>
          <a:xfrm>
            <a:off x="8900096"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 Placeholder 4">
            <a:extLst>
              <a:ext uri="{FF2B5EF4-FFF2-40B4-BE49-F238E27FC236}">
                <a16:creationId xmlns:a16="http://schemas.microsoft.com/office/drawing/2014/main" id="{738E026D-A054-7147-91B8-23B56B534678}"/>
              </a:ext>
            </a:extLst>
          </p:cNvPr>
          <p:cNvSpPr>
            <a:spLocks noGrp="1"/>
          </p:cNvSpPr>
          <p:nvPr>
            <p:ph type="body" sz="quarter" idx="26"/>
          </p:nvPr>
        </p:nvSpPr>
        <p:spPr>
          <a:xfrm>
            <a:off x="9042800"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36" name="Oval 35">
            <a:extLst>
              <a:ext uri="{FF2B5EF4-FFF2-40B4-BE49-F238E27FC236}">
                <a16:creationId xmlns:a16="http://schemas.microsoft.com/office/drawing/2014/main" id="{736A21DA-E9DA-8C45-801A-A9A90826C338}"/>
              </a:ext>
            </a:extLst>
          </p:cNvPr>
          <p:cNvSpPr/>
          <p:nvPr userDrawn="1"/>
        </p:nvSpPr>
        <p:spPr>
          <a:xfrm>
            <a:off x="508000"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Text Placeholder 4">
            <a:extLst>
              <a:ext uri="{FF2B5EF4-FFF2-40B4-BE49-F238E27FC236}">
                <a16:creationId xmlns:a16="http://schemas.microsoft.com/office/drawing/2014/main" id="{B7455404-DA79-C54C-8A77-FBCAC682E79C}"/>
              </a:ext>
            </a:extLst>
          </p:cNvPr>
          <p:cNvSpPr>
            <a:spLocks noGrp="1"/>
          </p:cNvSpPr>
          <p:nvPr>
            <p:ph type="body" sz="quarter" idx="27"/>
          </p:nvPr>
        </p:nvSpPr>
        <p:spPr>
          <a:xfrm>
            <a:off x="650704"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38" name="Oval 37">
            <a:extLst>
              <a:ext uri="{FF2B5EF4-FFF2-40B4-BE49-F238E27FC236}">
                <a16:creationId xmlns:a16="http://schemas.microsoft.com/office/drawing/2014/main" id="{63068BB9-E420-D745-8DC9-69A11E13608E}"/>
              </a:ext>
            </a:extLst>
          </p:cNvPr>
          <p:cNvSpPr/>
          <p:nvPr userDrawn="1"/>
        </p:nvSpPr>
        <p:spPr>
          <a:xfrm>
            <a:off x="3266058"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 Placeholder 4">
            <a:extLst>
              <a:ext uri="{FF2B5EF4-FFF2-40B4-BE49-F238E27FC236}">
                <a16:creationId xmlns:a16="http://schemas.microsoft.com/office/drawing/2014/main" id="{8875DCA5-9C96-ED49-B522-6FF06A33AAF2}"/>
              </a:ext>
            </a:extLst>
          </p:cNvPr>
          <p:cNvSpPr>
            <a:spLocks noGrp="1"/>
          </p:cNvSpPr>
          <p:nvPr>
            <p:ph type="body" sz="quarter" idx="28"/>
          </p:nvPr>
        </p:nvSpPr>
        <p:spPr>
          <a:xfrm>
            <a:off x="3408762"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40" name="Oval 39">
            <a:extLst>
              <a:ext uri="{FF2B5EF4-FFF2-40B4-BE49-F238E27FC236}">
                <a16:creationId xmlns:a16="http://schemas.microsoft.com/office/drawing/2014/main" id="{BB2DD266-D8D8-4141-8755-CE9D044B5253}"/>
              </a:ext>
            </a:extLst>
          </p:cNvPr>
          <p:cNvSpPr/>
          <p:nvPr userDrawn="1"/>
        </p:nvSpPr>
        <p:spPr>
          <a:xfrm>
            <a:off x="6024116"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 Placeholder 4">
            <a:extLst>
              <a:ext uri="{FF2B5EF4-FFF2-40B4-BE49-F238E27FC236}">
                <a16:creationId xmlns:a16="http://schemas.microsoft.com/office/drawing/2014/main" id="{FD698468-EBF3-1C44-B0D1-3C24AE49087D}"/>
              </a:ext>
            </a:extLst>
          </p:cNvPr>
          <p:cNvSpPr>
            <a:spLocks noGrp="1"/>
          </p:cNvSpPr>
          <p:nvPr>
            <p:ph type="body" sz="quarter" idx="29"/>
          </p:nvPr>
        </p:nvSpPr>
        <p:spPr>
          <a:xfrm>
            <a:off x="6166820"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42" name="Oval 41">
            <a:extLst>
              <a:ext uri="{FF2B5EF4-FFF2-40B4-BE49-F238E27FC236}">
                <a16:creationId xmlns:a16="http://schemas.microsoft.com/office/drawing/2014/main" id="{4DCEE813-0741-CC41-958D-6ADED6ED43E4}"/>
              </a:ext>
            </a:extLst>
          </p:cNvPr>
          <p:cNvSpPr/>
          <p:nvPr userDrawn="1"/>
        </p:nvSpPr>
        <p:spPr>
          <a:xfrm>
            <a:off x="8782174"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Text Placeholder 4">
            <a:extLst>
              <a:ext uri="{FF2B5EF4-FFF2-40B4-BE49-F238E27FC236}">
                <a16:creationId xmlns:a16="http://schemas.microsoft.com/office/drawing/2014/main" id="{04E1351F-777F-3E48-809F-22D7CF35997F}"/>
              </a:ext>
            </a:extLst>
          </p:cNvPr>
          <p:cNvSpPr>
            <a:spLocks noGrp="1"/>
          </p:cNvSpPr>
          <p:nvPr>
            <p:ph type="body" sz="quarter" idx="30"/>
          </p:nvPr>
        </p:nvSpPr>
        <p:spPr>
          <a:xfrm>
            <a:off x="8924878"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Tree>
    <p:extLst>
      <p:ext uri="{BB962C8B-B14F-4D97-AF65-F5344CB8AC3E}">
        <p14:creationId xmlns:p14="http://schemas.microsoft.com/office/powerpoint/2010/main" val="2863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9" grpId="0" animBg="1"/>
      <p:bldP spid="32" grpId="0" animBg="1"/>
      <p:bldP spid="34" grpId="0" animBg="1"/>
      <p:bldP spid="36" grpId="0" animBg="1"/>
      <p:bldP spid="38" grpId="0" animBg="1"/>
      <p:bldP spid="40" grpId="0" animBg="1"/>
      <p:bldP spid="42"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Play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187E1-9D4E-3847-8318-1DF406E4E7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60363" y="351693"/>
            <a:ext cx="11471275" cy="6154616"/>
          </a:xfrm>
          <a:prstGeom prst="rect">
            <a:avLst/>
          </a:prstGeom>
        </p:spPr>
      </p:pic>
      <p:sp>
        <p:nvSpPr>
          <p:cNvPr id="16" name="Rectangle 15">
            <a:extLst>
              <a:ext uri="{FF2B5EF4-FFF2-40B4-BE49-F238E27FC236}">
                <a16:creationId xmlns:a16="http://schemas.microsoft.com/office/drawing/2014/main" id="{095AD243-15AB-0A40-A83C-ACFE191B75C2}"/>
              </a:ext>
            </a:extLst>
          </p:cNvPr>
          <p:cNvSpPr/>
          <p:nvPr userDrawn="1"/>
        </p:nvSpPr>
        <p:spPr>
          <a:xfrm>
            <a:off x="360363" y="351692"/>
            <a:ext cx="11471275" cy="6154616"/>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p:cNvSpPr>
            <a:spLocks noGrp="1"/>
          </p:cNvSpPr>
          <p:nvPr>
            <p:ph type="ctrTitle"/>
          </p:nvPr>
        </p:nvSpPr>
        <p:spPr>
          <a:xfrm>
            <a:off x="360363" y="2476559"/>
            <a:ext cx="11471275" cy="1767882"/>
          </a:xfrm>
        </p:spPr>
        <p:txBody>
          <a:bodyPr>
            <a:noAutofit/>
          </a:bodyPr>
          <a:lstStyle>
            <a:lvl1pPr marL="0" algn="ctr">
              <a:defRPr sz="66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p:cNvSpPr>
            <a:spLocks noGrp="1"/>
          </p:cNvSpPr>
          <p:nvPr>
            <p:ph type="body" sz="quarter" idx="16"/>
          </p:nvPr>
        </p:nvSpPr>
        <p:spPr>
          <a:xfrm>
            <a:off x="360363" y="816939"/>
            <a:ext cx="11471275" cy="637287"/>
          </a:xfrm>
        </p:spPr>
        <p:txBody>
          <a:bodyPr anchor="ctr">
            <a:noAutofit/>
          </a:bodyPr>
          <a:lstStyle>
            <a:lvl1pPr marL="182880" indent="0" algn="ctr">
              <a:spcBef>
                <a:spcPts val="0"/>
              </a:spcBef>
              <a:buFontTx/>
              <a:buNone/>
              <a:defRPr sz="32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3" name="Freeform 9">
            <a:extLst>
              <a:ext uri="{FF2B5EF4-FFF2-40B4-BE49-F238E27FC236}">
                <a16:creationId xmlns:a16="http://schemas.microsoft.com/office/drawing/2014/main" id="{C1ED0E79-26C1-B248-89EC-66F36D8A0D3C}"/>
              </a:ext>
            </a:extLst>
          </p:cNvPr>
          <p:cNvSpPr>
            <a:spLocks/>
          </p:cNvSpPr>
          <p:nvPr userDrawn="1"/>
        </p:nvSpPr>
        <p:spPr bwMode="auto">
          <a:xfrm>
            <a:off x="5501395"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4" name="Freeform 9">
            <a:extLst>
              <a:ext uri="{FF2B5EF4-FFF2-40B4-BE49-F238E27FC236}">
                <a16:creationId xmlns:a16="http://schemas.microsoft.com/office/drawing/2014/main" id="{0D1DB5DC-3ECA-FA44-905E-15ACAF4B8ECF}"/>
              </a:ext>
            </a:extLst>
          </p:cNvPr>
          <p:cNvSpPr>
            <a:spLocks/>
          </p:cNvSpPr>
          <p:nvPr userDrawn="1"/>
        </p:nvSpPr>
        <p:spPr bwMode="auto">
          <a:xfrm>
            <a:off x="6912751"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5" name="Freeform 9">
            <a:extLst>
              <a:ext uri="{FF2B5EF4-FFF2-40B4-BE49-F238E27FC236}">
                <a16:creationId xmlns:a16="http://schemas.microsoft.com/office/drawing/2014/main" id="{CD1D295F-F7ED-D447-BC31-6D586338FD4C}"/>
              </a:ext>
            </a:extLst>
          </p:cNvPr>
          <p:cNvSpPr>
            <a:spLocks/>
          </p:cNvSpPr>
          <p:nvPr userDrawn="1"/>
        </p:nvSpPr>
        <p:spPr bwMode="auto">
          <a:xfrm>
            <a:off x="4090039" y="4831308"/>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Tree>
    <p:extLst>
      <p:ext uri="{BB962C8B-B14F-4D97-AF65-F5344CB8AC3E}">
        <p14:creationId xmlns:p14="http://schemas.microsoft.com/office/powerpoint/2010/main" val="2442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utline Slid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183CF7-6CD8-3441-9A59-3867AE608C2B}"/>
              </a:ext>
            </a:extLst>
          </p:cNvPr>
          <p:cNvSpPr/>
          <p:nvPr userDrawn="1"/>
        </p:nvSpPr>
        <p:spPr>
          <a:xfrm>
            <a:off x="541338" y="390525"/>
            <a:ext cx="11125200" cy="6097588"/>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96CE3C0D-1B0D-3240-98E1-7C9A277F7935}"/>
              </a:ext>
            </a:extLst>
          </p:cNvPr>
          <p:cNvSpPr/>
          <p:nvPr userDrawn="1"/>
        </p:nvSpPr>
        <p:spPr>
          <a:xfrm>
            <a:off x="3503613" y="2833688"/>
            <a:ext cx="60325" cy="46037"/>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10">
            <a:extLst>
              <a:ext uri="{FF2B5EF4-FFF2-40B4-BE49-F238E27FC236}">
                <a16:creationId xmlns:a16="http://schemas.microsoft.com/office/drawing/2014/main" id="{00A5CAE6-CBA2-FC49-82F7-D847EBE3EA63}"/>
              </a:ext>
            </a:extLst>
          </p:cNvPr>
          <p:cNvSpPr/>
          <p:nvPr userDrawn="1"/>
        </p:nvSpPr>
        <p:spPr>
          <a:xfrm>
            <a:off x="3606800" y="2833688"/>
            <a:ext cx="61913" cy="46037"/>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Oval 11">
            <a:extLst>
              <a:ext uri="{FF2B5EF4-FFF2-40B4-BE49-F238E27FC236}">
                <a16:creationId xmlns:a16="http://schemas.microsoft.com/office/drawing/2014/main" id="{C706A284-BA80-5F45-9123-71EE52CAA741}"/>
              </a:ext>
            </a:extLst>
          </p:cNvPr>
          <p:cNvSpPr/>
          <p:nvPr userDrawn="1"/>
        </p:nvSpPr>
        <p:spPr>
          <a:xfrm>
            <a:off x="3397250" y="2833688"/>
            <a:ext cx="61913" cy="46037"/>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Oval 13">
            <a:extLst>
              <a:ext uri="{FF2B5EF4-FFF2-40B4-BE49-F238E27FC236}">
                <a16:creationId xmlns:a16="http://schemas.microsoft.com/office/drawing/2014/main" id="{882EC0BD-2A54-9944-8ACD-EB06ED78EF06}"/>
              </a:ext>
            </a:extLst>
          </p:cNvPr>
          <p:cNvSpPr/>
          <p:nvPr userDrawn="1"/>
        </p:nvSpPr>
        <p:spPr>
          <a:xfrm>
            <a:off x="6604000" y="2833688"/>
            <a:ext cx="61913" cy="46037"/>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Oval 14">
            <a:extLst>
              <a:ext uri="{FF2B5EF4-FFF2-40B4-BE49-F238E27FC236}">
                <a16:creationId xmlns:a16="http://schemas.microsoft.com/office/drawing/2014/main" id="{A5831615-C365-2446-B852-770DA000D06A}"/>
              </a:ext>
            </a:extLst>
          </p:cNvPr>
          <p:cNvSpPr/>
          <p:nvPr userDrawn="1"/>
        </p:nvSpPr>
        <p:spPr>
          <a:xfrm>
            <a:off x="6710363" y="2833688"/>
            <a:ext cx="60325" cy="46037"/>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Oval 15">
            <a:extLst>
              <a:ext uri="{FF2B5EF4-FFF2-40B4-BE49-F238E27FC236}">
                <a16:creationId xmlns:a16="http://schemas.microsoft.com/office/drawing/2014/main" id="{D6AE0C90-A9C7-5F40-970E-C6FBCD1CF140}"/>
              </a:ext>
            </a:extLst>
          </p:cNvPr>
          <p:cNvSpPr/>
          <p:nvPr userDrawn="1"/>
        </p:nvSpPr>
        <p:spPr>
          <a:xfrm>
            <a:off x="6500813" y="2833688"/>
            <a:ext cx="58737" cy="46037"/>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Oval 16">
            <a:extLst>
              <a:ext uri="{FF2B5EF4-FFF2-40B4-BE49-F238E27FC236}">
                <a16:creationId xmlns:a16="http://schemas.microsoft.com/office/drawing/2014/main" id="{344AA589-0B05-9147-B459-2A8AA9F2728C}"/>
              </a:ext>
            </a:extLst>
          </p:cNvPr>
          <p:cNvSpPr/>
          <p:nvPr userDrawn="1"/>
        </p:nvSpPr>
        <p:spPr>
          <a:xfrm>
            <a:off x="9736138" y="2833688"/>
            <a:ext cx="61912" cy="46037"/>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Oval 17">
            <a:extLst>
              <a:ext uri="{FF2B5EF4-FFF2-40B4-BE49-F238E27FC236}">
                <a16:creationId xmlns:a16="http://schemas.microsoft.com/office/drawing/2014/main" id="{F5604EB2-3996-1C46-9ACF-737F9705C921}"/>
              </a:ext>
            </a:extLst>
          </p:cNvPr>
          <p:cNvSpPr/>
          <p:nvPr userDrawn="1"/>
        </p:nvSpPr>
        <p:spPr>
          <a:xfrm>
            <a:off x="9842500" y="2833688"/>
            <a:ext cx="58738" cy="46037"/>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Oval 19">
            <a:extLst>
              <a:ext uri="{FF2B5EF4-FFF2-40B4-BE49-F238E27FC236}">
                <a16:creationId xmlns:a16="http://schemas.microsoft.com/office/drawing/2014/main" id="{9B54A111-0E40-DA44-A4C5-EBD1069315F8}"/>
              </a:ext>
            </a:extLst>
          </p:cNvPr>
          <p:cNvSpPr/>
          <p:nvPr userDrawn="1"/>
        </p:nvSpPr>
        <p:spPr>
          <a:xfrm>
            <a:off x="9631363" y="2833688"/>
            <a:ext cx="60325" cy="46037"/>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a:extLst>
              <a:ext uri="{FF2B5EF4-FFF2-40B4-BE49-F238E27FC236}">
                <a16:creationId xmlns:a16="http://schemas.microsoft.com/office/drawing/2014/main" id="{6E7B3ADB-AC37-BD43-8F32-8D4149E461C0}"/>
              </a:ext>
            </a:extLst>
          </p:cNvPr>
          <p:cNvSpPr/>
          <p:nvPr userDrawn="1"/>
        </p:nvSpPr>
        <p:spPr>
          <a:xfrm>
            <a:off x="3503613" y="5505450"/>
            <a:ext cx="60325" cy="46038"/>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a:extLst>
              <a:ext uri="{FF2B5EF4-FFF2-40B4-BE49-F238E27FC236}">
                <a16:creationId xmlns:a16="http://schemas.microsoft.com/office/drawing/2014/main" id="{87136EFC-543F-2C42-88D7-AD534D22CF48}"/>
              </a:ext>
            </a:extLst>
          </p:cNvPr>
          <p:cNvSpPr/>
          <p:nvPr userDrawn="1"/>
        </p:nvSpPr>
        <p:spPr>
          <a:xfrm>
            <a:off x="3606800" y="5505450"/>
            <a:ext cx="61913" cy="46038"/>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a:extLst>
              <a:ext uri="{FF2B5EF4-FFF2-40B4-BE49-F238E27FC236}">
                <a16:creationId xmlns:a16="http://schemas.microsoft.com/office/drawing/2014/main" id="{E93B2E69-5C75-564D-A308-D180A3903B23}"/>
              </a:ext>
            </a:extLst>
          </p:cNvPr>
          <p:cNvSpPr/>
          <p:nvPr userDrawn="1"/>
        </p:nvSpPr>
        <p:spPr>
          <a:xfrm>
            <a:off x="3397250" y="5505450"/>
            <a:ext cx="61913" cy="46038"/>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a:extLst>
              <a:ext uri="{FF2B5EF4-FFF2-40B4-BE49-F238E27FC236}">
                <a16:creationId xmlns:a16="http://schemas.microsoft.com/office/drawing/2014/main" id="{ED9FDF74-1C7F-334F-9A68-ADE646758E1C}"/>
              </a:ext>
            </a:extLst>
          </p:cNvPr>
          <p:cNvSpPr/>
          <p:nvPr userDrawn="1"/>
        </p:nvSpPr>
        <p:spPr>
          <a:xfrm>
            <a:off x="6604000" y="5505450"/>
            <a:ext cx="61913" cy="46038"/>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a:extLst>
              <a:ext uri="{FF2B5EF4-FFF2-40B4-BE49-F238E27FC236}">
                <a16:creationId xmlns:a16="http://schemas.microsoft.com/office/drawing/2014/main" id="{FE37FD00-9F73-C149-804D-E2BDEF046768}"/>
              </a:ext>
            </a:extLst>
          </p:cNvPr>
          <p:cNvSpPr/>
          <p:nvPr userDrawn="1"/>
        </p:nvSpPr>
        <p:spPr>
          <a:xfrm>
            <a:off x="6710363" y="5505450"/>
            <a:ext cx="60325" cy="46038"/>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Oval 26">
            <a:extLst>
              <a:ext uri="{FF2B5EF4-FFF2-40B4-BE49-F238E27FC236}">
                <a16:creationId xmlns:a16="http://schemas.microsoft.com/office/drawing/2014/main" id="{E99D0A55-E8F8-824F-8E68-EAAA98F79FBD}"/>
              </a:ext>
            </a:extLst>
          </p:cNvPr>
          <p:cNvSpPr/>
          <p:nvPr userDrawn="1"/>
        </p:nvSpPr>
        <p:spPr>
          <a:xfrm>
            <a:off x="6500813" y="5505450"/>
            <a:ext cx="58737" cy="46038"/>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Oval 28">
            <a:extLst>
              <a:ext uri="{FF2B5EF4-FFF2-40B4-BE49-F238E27FC236}">
                <a16:creationId xmlns:a16="http://schemas.microsoft.com/office/drawing/2014/main" id="{8B5C7976-0B8C-9E41-B9A3-D61BCC2CEBDD}"/>
              </a:ext>
            </a:extLst>
          </p:cNvPr>
          <p:cNvSpPr/>
          <p:nvPr userDrawn="1"/>
        </p:nvSpPr>
        <p:spPr>
          <a:xfrm>
            <a:off x="9736138" y="5505450"/>
            <a:ext cx="61912" cy="46038"/>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Oval 29">
            <a:extLst>
              <a:ext uri="{FF2B5EF4-FFF2-40B4-BE49-F238E27FC236}">
                <a16:creationId xmlns:a16="http://schemas.microsoft.com/office/drawing/2014/main" id="{760B51DC-FE13-4E49-A78C-BF5A2B9C6086}"/>
              </a:ext>
            </a:extLst>
          </p:cNvPr>
          <p:cNvSpPr/>
          <p:nvPr userDrawn="1"/>
        </p:nvSpPr>
        <p:spPr>
          <a:xfrm>
            <a:off x="9842500" y="5505450"/>
            <a:ext cx="58738" cy="46038"/>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Oval 30">
            <a:extLst>
              <a:ext uri="{FF2B5EF4-FFF2-40B4-BE49-F238E27FC236}">
                <a16:creationId xmlns:a16="http://schemas.microsoft.com/office/drawing/2014/main" id="{6AFB3094-E1B9-CF47-B56B-50E35397FA31}"/>
              </a:ext>
            </a:extLst>
          </p:cNvPr>
          <p:cNvSpPr/>
          <p:nvPr userDrawn="1"/>
        </p:nvSpPr>
        <p:spPr>
          <a:xfrm>
            <a:off x="9631363" y="5505450"/>
            <a:ext cx="60325" cy="46038"/>
          </a:xfrm>
          <a:prstGeom prst="ellipse">
            <a:avLst/>
          </a:prstGeom>
          <a:solidFill>
            <a:srgbClr val="9B9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a:extLst>
              <a:ext uri="{FF2B5EF4-FFF2-40B4-BE49-F238E27FC236}">
                <a16:creationId xmlns:a16="http://schemas.microsoft.com/office/drawing/2014/main" id="{989A109A-17E3-AE48-A89B-9166F226F9FA}"/>
              </a:ext>
            </a:extLst>
          </p:cNvPr>
          <p:cNvSpPr/>
          <p:nvPr userDrawn="1"/>
        </p:nvSpPr>
        <p:spPr>
          <a:xfrm>
            <a:off x="2311400" y="3659188"/>
            <a:ext cx="2408238" cy="2393950"/>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Oval 32">
            <a:extLst>
              <a:ext uri="{FF2B5EF4-FFF2-40B4-BE49-F238E27FC236}">
                <a16:creationId xmlns:a16="http://schemas.microsoft.com/office/drawing/2014/main" id="{9B76505E-7264-034D-B57A-3F46EFB53CED}"/>
              </a:ext>
            </a:extLst>
          </p:cNvPr>
          <p:cNvSpPr/>
          <p:nvPr userDrawn="1"/>
        </p:nvSpPr>
        <p:spPr>
          <a:xfrm>
            <a:off x="5416550" y="3659188"/>
            <a:ext cx="2408238" cy="2393950"/>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a:extLst>
              <a:ext uri="{FF2B5EF4-FFF2-40B4-BE49-F238E27FC236}">
                <a16:creationId xmlns:a16="http://schemas.microsoft.com/office/drawing/2014/main" id="{795A3A19-4E1E-A741-8BE9-432894F50D43}"/>
              </a:ext>
            </a:extLst>
          </p:cNvPr>
          <p:cNvSpPr/>
          <p:nvPr userDrawn="1"/>
        </p:nvSpPr>
        <p:spPr>
          <a:xfrm>
            <a:off x="2311400" y="836613"/>
            <a:ext cx="2408238" cy="2393950"/>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Oval 35">
            <a:extLst>
              <a:ext uri="{FF2B5EF4-FFF2-40B4-BE49-F238E27FC236}">
                <a16:creationId xmlns:a16="http://schemas.microsoft.com/office/drawing/2014/main" id="{7C067705-75FA-F043-AECC-2E157E73C1EE}"/>
              </a:ext>
            </a:extLst>
          </p:cNvPr>
          <p:cNvSpPr/>
          <p:nvPr userDrawn="1"/>
        </p:nvSpPr>
        <p:spPr>
          <a:xfrm>
            <a:off x="8545513" y="3659188"/>
            <a:ext cx="2408237" cy="2393950"/>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Oval 36">
            <a:extLst>
              <a:ext uri="{FF2B5EF4-FFF2-40B4-BE49-F238E27FC236}">
                <a16:creationId xmlns:a16="http://schemas.microsoft.com/office/drawing/2014/main" id="{7BD266AD-9346-5D44-B70D-EC0556C9B06E}"/>
              </a:ext>
            </a:extLst>
          </p:cNvPr>
          <p:cNvSpPr/>
          <p:nvPr userDrawn="1"/>
        </p:nvSpPr>
        <p:spPr>
          <a:xfrm>
            <a:off x="5416550" y="836613"/>
            <a:ext cx="2408238" cy="2393950"/>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a:extLst>
              <a:ext uri="{FF2B5EF4-FFF2-40B4-BE49-F238E27FC236}">
                <a16:creationId xmlns:a16="http://schemas.microsoft.com/office/drawing/2014/main" id="{A85E8EE4-C239-1743-880A-1AE574F4DE36}"/>
              </a:ext>
            </a:extLst>
          </p:cNvPr>
          <p:cNvSpPr/>
          <p:nvPr userDrawn="1"/>
        </p:nvSpPr>
        <p:spPr>
          <a:xfrm>
            <a:off x="8545513" y="836613"/>
            <a:ext cx="2408237" cy="2393950"/>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rot="16200000">
            <a:off x="-1691409" y="3039142"/>
            <a:ext cx="6096000" cy="779719"/>
          </a:xfrm>
        </p:spPr>
        <p:txBody>
          <a:bodyPr>
            <a:noAutofit/>
          </a:bodyPr>
          <a:lstStyle>
            <a:lvl1pPr marL="0" algn="ctr">
              <a:defRPr sz="3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2410691" y="1472944"/>
            <a:ext cx="2161309" cy="1094509"/>
          </a:xfrm>
        </p:spPr>
        <p:txBody>
          <a:bodyPr anchor="ctr">
            <a:noAutofit/>
          </a:bodyPr>
          <a:lstStyle>
            <a:lvl1pPr marL="0" indent="0" algn="ctr">
              <a:spcBef>
                <a:spcPts val="0"/>
              </a:spcBef>
              <a:buFontTx/>
              <a:buNone/>
              <a:defRPr sz="24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9" name="Text Placeholder 4"/>
          <p:cNvSpPr>
            <a:spLocks noGrp="1"/>
          </p:cNvSpPr>
          <p:nvPr>
            <p:ph type="body" sz="quarter" idx="17"/>
          </p:nvPr>
        </p:nvSpPr>
        <p:spPr>
          <a:xfrm>
            <a:off x="5512424" y="1472944"/>
            <a:ext cx="2161309" cy="1094509"/>
          </a:xfrm>
        </p:spPr>
        <p:txBody>
          <a:bodyPr anchor="ctr">
            <a:noAutofit/>
          </a:bodyPr>
          <a:lstStyle>
            <a:lvl1pPr marL="0" indent="0" algn="ctr">
              <a:spcBef>
                <a:spcPts val="0"/>
              </a:spcBef>
              <a:buFontTx/>
              <a:buNone/>
              <a:defRPr sz="24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23" name="Text Placeholder 4"/>
          <p:cNvSpPr>
            <a:spLocks noGrp="1"/>
          </p:cNvSpPr>
          <p:nvPr>
            <p:ph type="body" sz="quarter" idx="18"/>
          </p:nvPr>
        </p:nvSpPr>
        <p:spPr>
          <a:xfrm>
            <a:off x="8644794" y="1472944"/>
            <a:ext cx="2161309" cy="1094509"/>
          </a:xfrm>
        </p:spPr>
        <p:txBody>
          <a:bodyPr anchor="ctr">
            <a:noAutofit/>
          </a:bodyPr>
          <a:lstStyle>
            <a:lvl1pPr marL="0" indent="0" algn="ctr">
              <a:spcBef>
                <a:spcPts val="0"/>
              </a:spcBef>
              <a:buFontTx/>
              <a:buNone/>
              <a:defRPr sz="24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38" name="Text Placeholder 4"/>
          <p:cNvSpPr>
            <a:spLocks noGrp="1"/>
          </p:cNvSpPr>
          <p:nvPr>
            <p:ph type="body" sz="quarter" idx="21"/>
          </p:nvPr>
        </p:nvSpPr>
        <p:spPr>
          <a:xfrm>
            <a:off x="8644794" y="4294909"/>
            <a:ext cx="2161309" cy="1094509"/>
          </a:xfrm>
        </p:spPr>
        <p:txBody>
          <a:bodyPr anchor="ctr">
            <a:noAutofit/>
          </a:bodyPr>
          <a:lstStyle>
            <a:lvl1pPr marL="0" indent="0" algn="ctr">
              <a:spcBef>
                <a:spcPts val="0"/>
              </a:spcBef>
              <a:buFontTx/>
              <a:buNone/>
              <a:defRPr sz="24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34" name="Text Placeholder 4"/>
          <p:cNvSpPr>
            <a:spLocks noGrp="1"/>
          </p:cNvSpPr>
          <p:nvPr>
            <p:ph type="body" sz="quarter" idx="20"/>
          </p:nvPr>
        </p:nvSpPr>
        <p:spPr>
          <a:xfrm>
            <a:off x="5512424" y="4294909"/>
            <a:ext cx="2161309" cy="1094509"/>
          </a:xfrm>
        </p:spPr>
        <p:txBody>
          <a:bodyPr anchor="ctr">
            <a:noAutofit/>
          </a:bodyPr>
          <a:lstStyle>
            <a:lvl1pPr marL="0" indent="0" algn="ctr">
              <a:spcBef>
                <a:spcPts val="0"/>
              </a:spcBef>
              <a:buFontTx/>
              <a:buNone/>
              <a:defRPr sz="24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28" name="Text Placeholder 4"/>
          <p:cNvSpPr>
            <a:spLocks noGrp="1"/>
          </p:cNvSpPr>
          <p:nvPr>
            <p:ph type="body" sz="quarter" idx="19"/>
          </p:nvPr>
        </p:nvSpPr>
        <p:spPr>
          <a:xfrm>
            <a:off x="2410691" y="4294909"/>
            <a:ext cx="2161309" cy="1094509"/>
          </a:xfrm>
        </p:spPr>
        <p:txBody>
          <a:bodyPr anchor="ctr">
            <a:noAutofit/>
          </a:bodyPr>
          <a:lstStyle>
            <a:lvl1pPr marL="0" indent="0" algn="ctr">
              <a:spcBef>
                <a:spcPts val="0"/>
              </a:spcBef>
              <a:buFontTx/>
              <a:buNone/>
              <a:defRPr sz="24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Tree>
    <p:extLst>
      <p:ext uri="{BB962C8B-B14F-4D97-AF65-F5344CB8AC3E}">
        <p14:creationId xmlns:p14="http://schemas.microsoft.com/office/powerpoint/2010/main" val="66121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anim calcmode="lin" valueType="num">
                                      <p:cBhvr>
                                        <p:cTn id="18" dur="500" fill="hold"/>
                                        <p:tgtEl>
                                          <p:spTgt spid="11"/>
                                        </p:tgtEl>
                                        <p:attrNameLst>
                                          <p:attrName>ppt_x</p:attrName>
                                        </p:attrNameLst>
                                      </p:cBhvr>
                                      <p:tavLst>
                                        <p:tav tm="0">
                                          <p:val>
                                            <p:strVal val="#ppt_x"/>
                                          </p:val>
                                        </p:tav>
                                        <p:tav tm="100000">
                                          <p:val>
                                            <p:strVal val="#ppt_x"/>
                                          </p:val>
                                        </p:tav>
                                      </p:tavLst>
                                    </p:anim>
                                    <p:anim calcmode="lin" valueType="num">
                                      <p:cBhvr>
                                        <p:cTn id="19" dur="500" fill="hold"/>
                                        <p:tgtEl>
                                          <p:spTgt spid="1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anim calcmode="lin" valueType="num">
                                      <p:cBhvr>
                                        <p:cTn id="38" dur="500" fill="hold"/>
                                        <p:tgtEl>
                                          <p:spTgt spid="20"/>
                                        </p:tgtEl>
                                        <p:attrNameLst>
                                          <p:attrName>ppt_x</p:attrName>
                                        </p:attrNameLst>
                                      </p:cBhvr>
                                      <p:tavLst>
                                        <p:tav tm="0">
                                          <p:val>
                                            <p:strVal val="#ppt_x"/>
                                          </p:val>
                                        </p:tav>
                                        <p:tav tm="100000">
                                          <p:val>
                                            <p:strVal val="#ppt_x"/>
                                          </p:val>
                                        </p:tav>
                                      </p:tavLst>
                                    </p:anim>
                                    <p:anim calcmode="lin" valueType="num">
                                      <p:cBhvr>
                                        <p:cTn id="39" dur="500" fill="hold"/>
                                        <p:tgtEl>
                                          <p:spTgt spid="2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anim calcmode="lin" valueType="num">
                                      <p:cBhvr>
                                        <p:cTn id="43" dur="500" fill="hold"/>
                                        <p:tgtEl>
                                          <p:spTgt spid="17"/>
                                        </p:tgtEl>
                                        <p:attrNameLst>
                                          <p:attrName>ppt_x</p:attrName>
                                        </p:attrNameLst>
                                      </p:cBhvr>
                                      <p:tavLst>
                                        <p:tav tm="0">
                                          <p:val>
                                            <p:strVal val="#ppt_x"/>
                                          </p:val>
                                        </p:tav>
                                        <p:tav tm="100000">
                                          <p:val>
                                            <p:strVal val="#ppt_x"/>
                                          </p:val>
                                        </p:tav>
                                      </p:tavLst>
                                    </p:anim>
                                    <p:anim calcmode="lin" valueType="num">
                                      <p:cBhvr>
                                        <p:cTn id="44" dur="500" fill="hold"/>
                                        <p:tgtEl>
                                          <p:spTgt spid="1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anim calcmode="lin" valueType="num">
                                      <p:cBhvr>
                                        <p:cTn id="48" dur="500" fill="hold"/>
                                        <p:tgtEl>
                                          <p:spTgt spid="18"/>
                                        </p:tgtEl>
                                        <p:attrNameLst>
                                          <p:attrName>ppt_x</p:attrName>
                                        </p:attrNameLst>
                                      </p:cBhvr>
                                      <p:tavLst>
                                        <p:tav tm="0">
                                          <p:val>
                                            <p:strVal val="#ppt_x"/>
                                          </p:val>
                                        </p:tav>
                                        <p:tav tm="100000">
                                          <p:val>
                                            <p:strVal val="#ppt_x"/>
                                          </p:val>
                                        </p:tav>
                                      </p:tavLst>
                                    </p:anim>
                                    <p:anim calcmode="lin" valueType="num">
                                      <p:cBhvr>
                                        <p:cTn id="49" dur="5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anim calcmode="lin" valueType="num">
                                      <p:cBhvr>
                                        <p:cTn id="53" dur="500" fill="hold"/>
                                        <p:tgtEl>
                                          <p:spTgt spid="24"/>
                                        </p:tgtEl>
                                        <p:attrNameLst>
                                          <p:attrName>ppt_x</p:attrName>
                                        </p:attrNameLst>
                                      </p:cBhvr>
                                      <p:tavLst>
                                        <p:tav tm="0">
                                          <p:val>
                                            <p:strVal val="#ppt_x"/>
                                          </p:val>
                                        </p:tav>
                                        <p:tav tm="100000">
                                          <p:val>
                                            <p:strVal val="#ppt_x"/>
                                          </p:val>
                                        </p:tav>
                                      </p:tavLst>
                                    </p:anim>
                                    <p:anim calcmode="lin" valueType="num">
                                      <p:cBhvr>
                                        <p:cTn id="54" dur="5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anim calcmode="lin" valueType="num">
                                      <p:cBhvr>
                                        <p:cTn id="58" dur="500" fill="hold"/>
                                        <p:tgtEl>
                                          <p:spTgt spid="21"/>
                                        </p:tgtEl>
                                        <p:attrNameLst>
                                          <p:attrName>ppt_x</p:attrName>
                                        </p:attrNameLst>
                                      </p:cBhvr>
                                      <p:tavLst>
                                        <p:tav tm="0">
                                          <p:val>
                                            <p:strVal val="#ppt_x"/>
                                          </p:val>
                                        </p:tav>
                                        <p:tav tm="100000">
                                          <p:val>
                                            <p:strVal val="#ppt_x"/>
                                          </p:val>
                                        </p:tav>
                                      </p:tavLst>
                                    </p:anim>
                                    <p:anim calcmode="lin" valueType="num">
                                      <p:cBhvr>
                                        <p:cTn id="59" dur="500" fill="hold"/>
                                        <p:tgtEl>
                                          <p:spTgt spid="2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anim calcmode="lin" valueType="num">
                                      <p:cBhvr>
                                        <p:cTn id="63" dur="500" fill="hold"/>
                                        <p:tgtEl>
                                          <p:spTgt spid="22"/>
                                        </p:tgtEl>
                                        <p:attrNameLst>
                                          <p:attrName>ppt_x</p:attrName>
                                        </p:attrNameLst>
                                      </p:cBhvr>
                                      <p:tavLst>
                                        <p:tav tm="0">
                                          <p:val>
                                            <p:strVal val="#ppt_x"/>
                                          </p:val>
                                        </p:tav>
                                        <p:tav tm="100000">
                                          <p:val>
                                            <p:strVal val="#ppt_x"/>
                                          </p:val>
                                        </p:tav>
                                      </p:tavLst>
                                    </p:anim>
                                    <p:anim calcmode="lin" valueType="num">
                                      <p:cBhvr>
                                        <p:cTn id="64" dur="5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anim calcmode="lin" valueType="num">
                                      <p:cBhvr>
                                        <p:cTn id="68" dur="500" fill="hold"/>
                                        <p:tgtEl>
                                          <p:spTgt spid="27"/>
                                        </p:tgtEl>
                                        <p:attrNameLst>
                                          <p:attrName>ppt_x</p:attrName>
                                        </p:attrNameLst>
                                      </p:cBhvr>
                                      <p:tavLst>
                                        <p:tav tm="0">
                                          <p:val>
                                            <p:strVal val="#ppt_x"/>
                                          </p:val>
                                        </p:tav>
                                        <p:tav tm="100000">
                                          <p:val>
                                            <p:strVal val="#ppt_x"/>
                                          </p:val>
                                        </p:tav>
                                      </p:tavLst>
                                    </p:anim>
                                    <p:anim calcmode="lin" valueType="num">
                                      <p:cBhvr>
                                        <p:cTn id="69" dur="500" fill="hold"/>
                                        <p:tgtEl>
                                          <p:spTgt spid="2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anim calcmode="lin" valueType="num">
                                      <p:cBhvr>
                                        <p:cTn id="73" dur="500" fill="hold"/>
                                        <p:tgtEl>
                                          <p:spTgt spid="25"/>
                                        </p:tgtEl>
                                        <p:attrNameLst>
                                          <p:attrName>ppt_x</p:attrName>
                                        </p:attrNameLst>
                                      </p:cBhvr>
                                      <p:tavLst>
                                        <p:tav tm="0">
                                          <p:val>
                                            <p:strVal val="#ppt_x"/>
                                          </p:val>
                                        </p:tav>
                                        <p:tav tm="100000">
                                          <p:val>
                                            <p:strVal val="#ppt_x"/>
                                          </p:val>
                                        </p:tav>
                                      </p:tavLst>
                                    </p:anim>
                                    <p:anim calcmode="lin" valueType="num">
                                      <p:cBhvr>
                                        <p:cTn id="74" dur="500" fill="hold"/>
                                        <p:tgtEl>
                                          <p:spTgt spid="2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anim calcmode="lin" valueType="num">
                                      <p:cBhvr>
                                        <p:cTn id="78" dur="500" fill="hold"/>
                                        <p:tgtEl>
                                          <p:spTgt spid="26"/>
                                        </p:tgtEl>
                                        <p:attrNameLst>
                                          <p:attrName>ppt_x</p:attrName>
                                        </p:attrNameLst>
                                      </p:cBhvr>
                                      <p:tavLst>
                                        <p:tav tm="0">
                                          <p:val>
                                            <p:strVal val="#ppt_x"/>
                                          </p:val>
                                        </p:tav>
                                        <p:tav tm="100000">
                                          <p:val>
                                            <p:strVal val="#ppt_x"/>
                                          </p:val>
                                        </p:tav>
                                      </p:tavLst>
                                    </p:anim>
                                    <p:anim calcmode="lin" valueType="num">
                                      <p:cBhvr>
                                        <p:cTn id="79" dur="500" fill="hold"/>
                                        <p:tgtEl>
                                          <p:spTgt spid="2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anim calcmode="lin" valueType="num">
                                      <p:cBhvr>
                                        <p:cTn id="83" dur="500" fill="hold"/>
                                        <p:tgtEl>
                                          <p:spTgt spid="31"/>
                                        </p:tgtEl>
                                        <p:attrNameLst>
                                          <p:attrName>ppt_x</p:attrName>
                                        </p:attrNameLst>
                                      </p:cBhvr>
                                      <p:tavLst>
                                        <p:tav tm="0">
                                          <p:val>
                                            <p:strVal val="#ppt_x"/>
                                          </p:val>
                                        </p:tav>
                                        <p:tav tm="100000">
                                          <p:val>
                                            <p:strVal val="#ppt_x"/>
                                          </p:val>
                                        </p:tav>
                                      </p:tavLst>
                                    </p:anim>
                                    <p:anim calcmode="lin" valueType="num">
                                      <p:cBhvr>
                                        <p:cTn id="84" dur="500" fill="hold"/>
                                        <p:tgtEl>
                                          <p:spTgt spid="3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anim calcmode="lin" valueType="num">
                                      <p:cBhvr>
                                        <p:cTn id="88" dur="500" fill="hold"/>
                                        <p:tgtEl>
                                          <p:spTgt spid="29"/>
                                        </p:tgtEl>
                                        <p:attrNameLst>
                                          <p:attrName>ppt_x</p:attrName>
                                        </p:attrNameLst>
                                      </p:cBhvr>
                                      <p:tavLst>
                                        <p:tav tm="0">
                                          <p:val>
                                            <p:strVal val="#ppt_x"/>
                                          </p:val>
                                        </p:tav>
                                        <p:tav tm="100000">
                                          <p:val>
                                            <p:strVal val="#ppt_x"/>
                                          </p:val>
                                        </p:tav>
                                      </p:tavLst>
                                    </p:anim>
                                    <p:anim calcmode="lin" valueType="num">
                                      <p:cBhvr>
                                        <p:cTn id="89" dur="500" fill="hold"/>
                                        <p:tgtEl>
                                          <p:spTgt spid="2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anim calcmode="lin" valueType="num">
                                      <p:cBhvr>
                                        <p:cTn id="93" dur="500" fill="hold"/>
                                        <p:tgtEl>
                                          <p:spTgt spid="30"/>
                                        </p:tgtEl>
                                        <p:attrNameLst>
                                          <p:attrName>ppt_x</p:attrName>
                                        </p:attrNameLst>
                                      </p:cBhvr>
                                      <p:tavLst>
                                        <p:tav tm="0">
                                          <p:val>
                                            <p:strVal val="#ppt_x"/>
                                          </p:val>
                                        </p:tav>
                                        <p:tav tm="100000">
                                          <p:val>
                                            <p:strVal val="#ppt_x"/>
                                          </p:val>
                                        </p:tav>
                                      </p:tavLst>
                                    </p:anim>
                                    <p:anim calcmode="lin" valueType="num">
                                      <p:cBhvr>
                                        <p:cTn id="94" dur="500" fill="hold"/>
                                        <p:tgtEl>
                                          <p:spTgt spid="30"/>
                                        </p:tgtEl>
                                        <p:attrNameLst>
                                          <p:attrName>ppt_y</p:attrName>
                                        </p:attrNameLst>
                                      </p:cBhvr>
                                      <p:tavLst>
                                        <p:tav tm="0">
                                          <p:val>
                                            <p:strVal val="#ppt_y+.1"/>
                                          </p:val>
                                        </p:tav>
                                        <p:tav tm="100000">
                                          <p:val>
                                            <p:strVal val="#ppt_y"/>
                                          </p:val>
                                        </p:tav>
                                      </p:tavLst>
                                    </p:anim>
                                  </p:childTnLst>
                                </p:cTn>
                              </p:par>
                            </p:childTnLst>
                          </p:cTn>
                        </p:par>
                        <p:par>
                          <p:cTn id="95" fill="hold">
                            <p:stCondLst>
                              <p:cond delay="500"/>
                            </p:stCondLst>
                            <p:childTnLst>
                              <p:par>
                                <p:cTn id="96" presetID="53" presetClass="entr" presetSubtype="16"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p:cTn id="98" dur="500" fill="hold"/>
                                        <p:tgtEl>
                                          <p:spTgt spid="32"/>
                                        </p:tgtEl>
                                        <p:attrNameLst>
                                          <p:attrName>ppt_w</p:attrName>
                                        </p:attrNameLst>
                                      </p:cBhvr>
                                      <p:tavLst>
                                        <p:tav tm="0">
                                          <p:val>
                                            <p:fltVal val="0"/>
                                          </p:val>
                                        </p:tav>
                                        <p:tav tm="100000">
                                          <p:val>
                                            <p:strVal val="#ppt_w"/>
                                          </p:val>
                                        </p:tav>
                                      </p:tavLst>
                                    </p:anim>
                                    <p:anim calcmode="lin" valueType="num">
                                      <p:cBhvr>
                                        <p:cTn id="99" dur="500" fill="hold"/>
                                        <p:tgtEl>
                                          <p:spTgt spid="32"/>
                                        </p:tgtEl>
                                        <p:attrNameLst>
                                          <p:attrName>ppt_h</p:attrName>
                                        </p:attrNameLst>
                                      </p:cBhvr>
                                      <p:tavLst>
                                        <p:tav tm="0">
                                          <p:val>
                                            <p:fltVal val="0"/>
                                          </p:val>
                                        </p:tav>
                                        <p:tav tm="100000">
                                          <p:val>
                                            <p:strVal val="#ppt_h"/>
                                          </p:val>
                                        </p:tav>
                                      </p:tavLst>
                                    </p:anim>
                                    <p:animEffect transition="in" filter="fade">
                                      <p:cBhvr>
                                        <p:cTn id="100" dur="500"/>
                                        <p:tgtEl>
                                          <p:spTgt spid="32"/>
                                        </p:tgtEl>
                                      </p:cBhvr>
                                    </p:animEffect>
                                  </p:childTnLst>
                                </p:cTn>
                              </p:par>
                            </p:childTnLst>
                          </p:cTn>
                        </p:par>
                        <p:par>
                          <p:cTn id="101" fill="hold">
                            <p:stCondLst>
                              <p:cond delay="1000"/>
                            </p:stCondLst>
                            <p:childTnLst>
                              <p:par>
                                <p:cTn id="102" presetID="53" presetClass="entr" presetSubtype="16" fill="hold" grpId="0" nodeType="after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p:cTn id="104" dur="500" fill="hold"/>
                                        <p:tgtEl>
                                          <p:spTgt spid="33"/>
                                        </p:tgtEl>
                                        <p:attrNameLst>
                                          <p:attrName>ppt_w</p:attrName>
                                        </p:attrNameLst>
                                      </p:cBhvr>
                                      <p:tavLst>
                                        <p:tav tm="0">
                                          <p:val>
                                            <p:fltVal val="0"/>
                                          </p:val>
                                        </p:tav>
                                        <p:tav tm="100000">
                                          <p:val>
                                            <p:strVal val="#ppt_w"/>
                                          </p:val>
                                        </p:tav>
                                      </p:tavLst>
                                    </p:anim>
                                    <p:anim calcmode="lin" valueType="num">
                                      <p:cBhvr>
                                        <p:cTn id="105" dur="500" fill="hold"/>
                                        <p:tgtEl>
                                          <p:spTgt spid="33"/>
                                        </p:tgtEl>
                                        <p:attrNameLst>
                                          <p:attrName>ppt_h</p:attrName>
                                        </p:attrNameLst>
                                      </p:cBhvr>
                                      <p:tavLst>
                                        <p:tav tm="0">
                                          <p:val>
                                            <p:fltVal val="0"/>
                                          </p:val>
                                        </p:tav>
                                        <p:tav tm="100000">
                                          <p:val>
                                            <p:strVal val="#ppt_h"/>
                                          </p:val>
                                        </p:tav>
                                      </p:tavLst>
                                    </p:anim>
                                    <p:animEffect transition="in" filter="fade">
                                      <p:cBhvr>
                                        <p:cTn id="106" dur="500"/>
                                        <p:tgtEl>
                                          <p:spTgt spid="33"/>
                                        </p:tgtEl>
                                      </p:cBhvr>
                                    </p:animEffect>
                                  </p:childTnLst>
                                </p:cTn>
                              </p:par>
                            </p:childTnLst>
                          </p:cTn>
                        </p:par>
                        <p:par>
                          <p:cTn id="107" fill="hold">
                            <p:stCondLst>
                              <p:cond delay="1500"/>
                            </p:stCondLst>
                            <p:childTnLst>
                              <p:par>
                                <p:cTn id="108" presetID="53" presetClass="entr" presetSubtype="16" fill="hold" grpId="0" nodeType="afterEffect">
                                  <p:stCondLst>
                                    <p:cond delay="0"/>
                                  </p:stCondLst>
                                  <p:childTnLst>
                                    <p:set>
                                      <p:cBhvr>
                                        <p:cTn id="109" dur="1" fill="hold">
                                          <p:stCondLst>
                                            <p:cond delay="0"/>
                                          </p:stCondLst>
                                        </p:cTn>
                                        <p:tgtEl>
                                          <p:spTgt spid="36"/>
                                        </p:tgtEl>
                                        <p:attrNameLst>
                                          <p:attrName>style.visibility</p:attrName>
                                        </p:attrNameLst>
                                      </p:cBhvr>
                                      <p:to>
                                        <p:strVal val="visible"/>
                                      </p:to>
                                    </p:set>
                                    <p:anim calcmode="lin" valueType="num">
                                      <p:cBhvr>
                                        <p:cTn id="110" dur="500" fill="hold"/>
                                        <p:tgtEl>
                                          <p:spTgt spid="36"/>
                                        </p:tgtEl>
                                        <p:attrNameLst>
                                          <p:attrName>ppt_w</p:attrName>
                                        </p:attrNameLst>
                                      </p:cBhvr>
                                      <p:tavLst>
                                        <p:tav tm="0">
                                          <p:val>
                                            <p:fltVal val="0"/>
                                          </p:val>
                                        </p:tav>
                                        <p:tav tm="100000">
                                          <p:val>
                                            <p:strVal val="#ppt_w"/>
                                          </p:val>
                                        </p:tav>
                                      </p:tavLst>
                                    </p:anim>
                                    <p:anim calcmode="lin" valueType="num">
                                      <p:cBhvr>
                                        <p:cTn id="111" dur="500" fill="hold"/>
                                        <p:tgtEl>
                                          <p:spTgt spid="36"/>
                                        </p:tgtEl>
                                        <p:attrNameLst>
                                          <p:attrName>ppt_h</p:attrName>
                                        </p:attrNameLst>
                                      </p:cBhvr>
                                      <p:tavLst>
                                        <p:tav tm="0">
                                          <p:val>
                                            <p:fltVal val="0"/>
                                          </p:val>
                                        </p:tav>
                                        <p:tav tm="100000">
                                          <p:val>
                                            <p:strVal val="#ppt_h"/>
                                          </p:val>
                                        </p:tav>
                                      </p:tavLst>
                                    </p:anim>
                                    <p:animEffect transition="in" filter="fade">
                                      <p:cBhvr>
                                        <p:cTn id="112" dur="500"/>
                                        <p:tgtEl>
                                          <p:spTgt spid="36"/>
                                        </p:tgtEl>
                                      </p:cBhvr>
                                    </p:animEffect>
                                  </p:childTnLst>
                                </p:cTn>
                              </p:par>
                            </p:childTnLst>
                          </p:cTn>
                        </p:par>
                        <p:par>
                          <p:cTn id="113" fill="hold">
                            <p:stCondLst>
                              <p:cond delay="2000"/>
                            </p:stCondLst>
                            <p:childTnLst>
                              <p:par>
                                <p:cTn id="114" presetID="53" presetClass="entr" presetSubtype="16" fill="hold" grpId="0" nodeType="afterEffect">
                                  <p:stCondLst>
                                    <p:cond delay="0"/>
                                  </p:stCondLst>
                                  <p:childTnLst>
                                    <p:set>
                                      <p:cBhvr>
                                        <p:cTn id="115" dur="1" fill="hold">
                                          <p:stCondLst>
                                            <p:cond delay="0"/>
                                          </p:stCondLst>
                                        </p:cTn>
                                        <p:tgtEl>
                                          <p:spTgt spid="35"/>
                                        </p:tgtEl>
                                        <p:attrNameLst>
                                          <p:attrName>style.visibility</p:attrName>
                                        </p:attrNameLst>
                                      </p:cBhvr>
                                      <p:to>
                                        <p:strVal val="visible"/>
                                      </p:to>
                                    </p:set>
                                    <p:anim calcmode="lin" valueType="num">
                                      <p:cBhvr>
                                        <p:cTn id="116" dur="500" fill="hold"/>
                                        <p:tgtEl>
                                          <p:spTgt spid="35"/>
                                        </p:tgtEl>
                                        <p:attrNameLst>
                                          <p:attrName>ppt_w</p:attrName>
                                        </p:attrNameLst>
                                      </p:cBhvr>
                                      <p:tavLst>
                                        <p:tav tm="0">
                                          <p:val>
                                            <p:fltVal val="0"/>
                                          </p:val>
                                        </p:tav>
                                        <p:tav tm="100000">
                                          <p:val>
                                            <p:strVal val="#ppt_w"/>
                                          </p:val>
                                        </p:tav>
                                      </p:tavLst>
                                    </p:anim>
                                    <p:anim calcmode="lin" valueType="num">
                                      <p:cBhvr>
                                        <p:cTn id="117" dur="500" fill="hold"/>
                                        <p:tgtEl>
                                          <p:spTgt spid="35"/>
                                        </p:tgtEl>
                                        <p:attrNameLst>
                                          <p:attrName>ppt_h</p:attrName>
                                        </p:attrNameLst>
                                      </p:cBhvr>
                                      <p:tavLst>
                                        <p:tav tm="0">
                                          <p:val>
                                            <p:fltVal val="0"/>
                                          </p:val>
                                        </p:tav>
                                        <p:tav tm="100000">
                                          <p:val>
                                            <p:strVal val="#ppt_h"/>
                                          </p:val>
                                        </p:tav>
                                      </p:tavLst>
                                    </p:anim>
                                    <p:animEffect transition="in" filter="fade">
                                      <p:cBhvr>
                                        <p:cTn id="118" dur="500"/>
                                        <p:tgtEl>
                                          <p:spTgt spid="35"/>
                                        </p:tgtEl>
                                      </p:cBhvr>
                                    </p:animEffect>
                                  </p:childTnLst>
                                </p:cTn>
                              </p:par>
                            </p:childTnLst>
                          </p:cTn>
                        </p:par>
                        <p:par>
                          <p:cTn id="119" fill="hold">
                            <p:stCondLst>
                              <p:cond delay="2500"/>
                            </p:stCondLst>
                            <p:childTnLst>
                              <p:par>
                                <p:cTn id="120" presetID="53" presetClass="entr" presetSubtype="16" fill="hold" grpId="0" nodeType="afterEffect">
                                  <p:stCondLst>
                                    <p:cond delay="0"/>
                                  </p:stCondLst>
                                  <p:childTnLst>
                                    <p:set>
                                      <p:cBhvr>
                                        <p:cTn id="121" dur="1" fill="hold">
                                          <p:stCondLst>
                                            <p:cond delay="0"/>
                                          </p:stCondLst>
                                        </p:cTn>
                                        <p:tgtEl>
                                          <p:spTgt spid="37"/>
                                        </p:tgtEl>
                                        <p:attrNameLst>
                                          <p:attrName>style.visibility</p:attrName>
                                        </p:attrNameLst>
                                      </p:cBhvr>
                                      <p:to>
                                        <p:strVal val="visible"/>
                                      </p:to>
                                    </p:set>
                                    <p:anim calcmode="lin" valueType="num">
                                      <p:cBhvr>
                                        <p:cTn id="122" dur="500" fill="hold"/>
                                        <p:tgtEl>
                                          <p:spTgt spid="37"/>
                                        </p:tgtEl>
                                        <p:attrNameLst>
                                          <p:attrName>ppt_w</p:attrName>
                                        </p:attrNameLst>
                                      </p:cBhvr>
                                      <p:tavLst>
                                        <p:tav tm="0">
                                          <p:val>
                                            <p:fltVal val="0"/>
                                          </p:val>
                                        </p:tav>
                                        <p:tav tm="100000">
                                          <p:val>
                                            <p:strVal val="#ppt_w"/>
                                          </p:val>
                                        </p:tav>
                                      </p:tavLst>
                                    </p:anim>
                                    <p:anim calcmode="lin" valueType="num">
                                      <p:cBhvr>
                                        <p:cTn id="123" dur="500" fill="hold"/>
                                        <p:tgtEl>
                                          <p:spTgt spid="37"/>
                                        </p:tgtEl>
                                        <p:attrNameLst>
                                          <p:attrName>ppt_h</p:attrName>
                                        </p:attrNameLst>
                                      </p:cBhvr>
                                      <p:tavLst>
                                        <p:tav tm="0">
                                          <p:val>
                                            <p:fltVal val="0"/>
                                          </p:val>
                                        </p:tav>
                                        <p:tav tm="100000">
                                          <p:val>
                                            <p:strVal val="#ppt_h"/>
                                          </p:val>
                                        </p:tav>
                                      </p:tavLst>
                                    </p:anim>
                                    <p:animEffect transition="in" filter="fade">
                                      <p:cBhvr>
                                        <p:cTn id="124" dur="500"/>
                                        <p:tgtEl>
                                          <p:spTgt spid="37"/>
                                        </p:tgtEl>
                                      </p:cBhvr>
                                    </p:animEffect>
                                  </p:childTnLst>
                                </p:cTn>
                              </p:par>
                            </p:childTnLst>
                          </p:cTn>
                        </p:par>
                        <p:par>
                          <p:cTn id="125" fill="hold">
                            <p:stCondLst>
                              <p:cond delay="3000"/>
                            </p:stCondLst>
                            <p:childTnLst>
                              <p:par>
                                <p:cTn id="126" presetID="53" presetClass="entr" presetSubtype="16" fill="hold" grpId="0" nodeType="afterEffect">
                                  <p:stCondLst>
                                    <p:cond delay="0"/>
                                  </p:stCondLst>
                                  <p:childTnLst>
                                    <p:set>
                                      <p:cBhvr>
                                        <p:cTn id="127" dur="1" fill="hold">
                                          <p:stCondLst>
                                            <p:cond delay="0"/>
                                          </p:stCondLst>
                                        </p:cTn>
                                        <p:tgtEl>
                                          <p:spTgt spid="39"/>
                                        </p:tgtEl>
                                        <p:attrNameLst>
                                          <p:attrName>style.visibility</p:attrName>
                                        </p:attrNameLst>
                                      </p:cBhvr>
                                      <p:to>
                                        <p:strVal val="visible"/>
                                      </p:to>
                                    </p:set>
                                    <p:anim calcmode="lin" valueType="num">
                                      <p:cBhvr>
                                        <p:cTn id="128" dur="500" fill="hold"/>
                                        <p:tgtEl>
                                          <p:spTgt spid="39"/>
                                        </p:tgtEl>
                                        <p:attrNameLst>
                                          <p:attrName>ppt_w</p:attrName>
                                        </p:attrNameLst>
                                      </p:cBhvr>
                                      <p:tavLst>
                                        <p:tav tm="0">
                                          <p:val>
                                            <p:fltVal val="0"/>
                                          </p:val>
                                        </p:tav>
                                        <p:tav tm="100000">
                                          <p:val>
                                            <p:strVal val="#ppt_w"/>
                                          </p:val>
                                        </p:tav>
                                      </p:tavLst>
                                    </p:anim>
                                    <p:anim calcmode="lin" valueType="num">
                                      <p:cBhvr>
                                        <p:cTn id="129" dur="500" fill="hold"/>
                                        <p:tgtEl>
                                          <p:spTgt spid="39"/>
                                        </p:tgtEl>
                                        <p:attrNameLst>
                                          <p:attrName>ppt_h</p:attrName>
                                        </p:attrNameLst>
                                      </p:cBhvr>
                                      <p:tavLst>
                                        <p:tav tm="0">
                                          <p:val>
                                            <p:fltVal val="0"/>
                                          </p:val>
                                        </p:tav>
                                        <p:tav tm="100000">
                                          <p:val>
                                            <p:strVal val="#ppt_h"/>
                                          </p:val>
                                        </p:tav>
                                      </p:tavLst>
                                    </p:anim>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fade">
                                      <p:cBhvr>
                                        <p:cTn id="1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5" grpId="0" animBg="1"/>
      <p:bldP spid="16" grpId="0" animBg="1"/>
      <p:bldP spid="17" grpId="0" animBg="1"/>
      <p:bldP spid="18" grpId="0" animBg="1"/>
      <p:bldP spid="20" grpId="0" animBg="1"/>
      <p:bldP spid="21" grpId="0" animBg="1"/>
      <p:bldP spid="22" grpId="0" animBg="1"/>
      <p:bldP spid="24" grpId="0" animBg="1"/>
      <p:bldP spid="25" grpId="0" animBg="1"/>
      <p:bldP spid="26" grpId="0" animBg="1"/>
      <p:bldP spid="27" grpId="0" animBg="1"/>
      <p:bldP spid="29" grpId="0" animBg="1"/>
      <p:bldP spid="30" grpId="0" animBg="1"/>
      <p:bldP spid="31" grpId="0" animBg="1"/>
      <p:bldP spid="32" grpId="0" animBg="1"/>
      <p:bldP spid="33" grpId="0" animBg="1"/>
      <p:bldP spid="35" grpId="0" animBg="1"/>
      <p:bldP spid="36" grpId="0" animBg="1"/>
      <p:bldP spid="37" grpId="0" animBg="1"/>
      <p:bldP spid="3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FEB73F-1A3E-394A-AA59-620BB482D3AD}"/>
              </a:ext>
            </a:extLst>
          </p:cNvPr>
          <p:cNvSpPr/>
          <p:nvPr userDrawn="1"/>
        </p:nvSpPr>
        <p:spPr>
          <a:xfrm>
            <a:off x="398463" y="1692275"/>
            <a:ext cx="11430000"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14A5D69-7F02-4A46-B9BB-35EF24D95F74}"/>
              </a:ext>
            </a:extLst>
          </p:cNvPr>
          <p:cNvSpPr/>
          <p:nvPr userDrawn="1"/>
        </p:nvSpPr>
        <p:spPr>
          <a:xfrm>
            <a:off x="398463" y="393700"/>
            <a:ext cx="11430000"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7" name="Freeform 8">
            <a:extLst>
              <a:ext uri="{FF2B5EF4-FFF2-40B4-BE49-F238E27FC236}">
                <a16:creationId xmlns:a16="http://schemas.microsoft.com/office/drawing/2014/main" id="{96D10121-2170-DB42-A21F-4C57A7B80790}"/>
              </a:ext>
            </a:extLst>
          </p:cNvPr>
          <p:cNvSpPr>
            <a:spLocks/>
          </p:cNvSpPr>
          <p:nvPr userDrawn="1"/>
        </p:nvSpPr>
        <p:spPr bwMode="auto">
          <a:xfrm>
            <a:off x="1211263" y="2422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9">
            <a:extLst>
              <a:ext uri="{FF2B5EF4-FFF2-40B4-BE49-F238E27FC236}">
                <a16:creationId xmlns:a16="http://schemas.microsoft.com/office/drawing/2014/main" id="{E68D13C5-9DF3-0242-973D-78A6E9E7A421}"/>
              </a:ext>
            </a:extLst>
          </p:cNvPr>
          <p:cNvSpPr>
            <a:spLocks/>
          </p:cNvSpPr>
          <p:nvPr userDrawn="1"/>
        </p:nvSpPr>
        <p:spPr bwMode="auto">
          <a:xfrm>
            <a:off x="1211263" y="3838575"/>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10">
            <a:extLst>
              <a:ext uri="{FF2B5EF4-FFF2-40B4-BE49-F238E27FC236}">
                <a16:creationId xmlns:a16="http://schemas.microsoft.com/office/drawing/2014/main" id="{528EB13B-D870-8D4E-BCC8-469F47FBD02A}"/>
              </a:ext>
            </a:extLst>
          </p:cNvPr>
          <p:cNvSpPr>
            <a:spLocks/>
          </p:cNvSpPr>
          <p:nvPr userDrawn="1"/>
        </p:nvSpPr>
        <p:spPr bwMode="auto">
          <a:xfrm>
            <a:off x="1211263" y="5295900"/>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113ABE86-2528-5C4D-95C0-8EDFB1DFCD7B}"/>
              </a:ext>
            </a:extLst>
          </p:cNvPr>
          <p:cNvSpPr>
            <a:spLocks/>
          </p:cNvSpPr>
          <p:nvPr userDrawn="1"/>
        </p:nvSpPr>
        <p:spPr bwMode="auto">
          <a:xfrm>
            <a:off x="6370641" y="244475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12">
            <a:extLst>
              <a:ext uri="{FF2B5EF4-FFF2-40B4-BE49-F238E27FC236}">
                <a16:creationId xmlns:a16="http://schemas.microsoft.com/office/drawing/2014/main" id="{DAAB2BAB-3473-3441-964A-9419A3797339}"/>
              </a:ext>
            </a:extLst>
          </p:cNvPr>
          <p:cNvSpPr>
            <a:spLocks/>
          </p:cNvSpPr>
          <p:nvPr userDrawn="1"/>
        </p:nvSpPr>
        <p:spPr bwMode="auto">
          <a:xfrm>
            <a:off x="6370641" y="38608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13">
            <a:extLst>
              <a:ext uri="{FF2B5EF4-FFF2-40B4-BE49-F238E27FC236}">
                <a16:creationId xmlns:a16="http://schemas.microsoft.com/office/drawing/2014/main" id="{1B5AA16D-9E77-8A4D-B8F6-F4BB571D9169}"/>
              </a:ext>
            </a:extLst>
          </p:cNvPr>
          <p:cNvSpPr>
            <a:spLocks/>
          </p:cNvSpPr>
          <p:nvPr userDrawn="1"/>
        </p:nvSpPr>
        <p:spPr bwMode="auto">
          <a:xfrm>
            <a:off x="6370641" y="53181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Title 1">
            <a:extLst>
              <a:ext uri="{FF2B5EF4-FFF2-40B4-BE49-F238E27FC236}">
                <a16:creationId xmlns:a16="http://schemas.microsoft.com/office/drawing/2014/main" id="{88938BB2-A07B-5445-BD83-273EC0D45DAF}"/>
              </a:ext>
            </a:extLst>
          </p:cNvPr>
          <p:cNvSpPr>
            <a:spLocks noGrp="1"/>
          </p:cNvSpPr>
          <p:nvPr>
            <p:ph type="ctrTitle"/>
          </p:nvPr>
        </p:nvSpPr>
        <p:spPr>
          <a:xfrm>
            <a:off x="517728" y="753589"/>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F794336-3DC0-D649-8BEF-CADEEBEECD34}"/>
              </a:ext>
            </a:extLst>
          </p:cNvPr>
          <p:cNvSpPr>
            <a:spLocks noGrp="1"/>
          </p:cNvSpPr>
          <p:nvPr>
            <p:ph type="body" sz="quarter" idx="16"/>
          </p:nvPr>
        </p:nvSpPr>
        <p:spPr>
          <a:xfrm>
            <a:off x="1929492"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0" name="Text Placeholder 4">
            <a:extLst>
              <a:ext uri="{FF2B5EF4-FFF2-40B4-BE49-F238E27FC236}">
                <a16:creationId xmlns:a16="http://schemas.microsoft.com/office/drawing/2014/main" id="{8A8BE200-0CAE-1A48-BBFB-8AB094DBBDC4}"/>
              </a:ext>
            </a:extLst>
          </p:cNvPr>
          <p:cNvSpPr>
            <a:spLocks noGrp="1"/>
          </p:cNvSpPr>
          <p:nvPr>
            <p:ph type="body" sz="quarter" idx="17"/>
          </p:nvPr>
        </p:nvSpPr>
        <p:spPr>
          <a:xfrm>
            <a:off x="1929492"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1" name="Text Placeholder 4">
            <a:extLst>
              <a:ext uri="{FF2B5EF4-FFF2-40B4-BE49-F238E27FC236}">
                <a16:creationId xmlns:a16="http://schemas.microsoft.com/office/drawing/2014/main" id="{51F7BEA8-2B68-A94D-84BF-46B8DC081B34}"/>
              </a:ext>
            </a:extLst>
          </p:cNvPr>
          <p:cNvSpPr>
            <a:spLocks noGrp="1"/>
          </p:cNvSpPr>
          <p:nvPr>
            <p:ph type="body" sz="quarter" idx="18"/>
          </p:nvPr>
        </p:nvSpPr>
        <p:spPr>
          <a:xfrm>
            <a:off x="1929492" y="5216909"/>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2" name="Text Placeholder 4">
            <a:extLst>
              <a:ext uri="{FF2B5EF4-FFF2-40B4-BE49-F238E27FC236}">
                <a16:creationId xmlns:a16="http://schemas.microsoft.com/office/drawing/2014/main" id="{FF78FDE7-159F-5C4F-94E0-AC1225D5EA9C}"/>
              </a:ext>
            </a:extLst>
          </p:cNvPr>
          <p:cNvSpPr>
            <a:spLocks noGrp="1"/>
          </p:cNvSpPr>
          <p:nvPr>
            <p:ph type="body" sz="quarter" idx="22"/>
          </p:nvPr>
        </p:nvSpPr>
        <p:spPr>
          <a:xfrm>
            <a:off x="7087536"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3" name="Text Placeholder 4">
            <a:extLst>
              <a:ext uri="{FF2B5EF4-FFF2-40B4-BE49-F238E27FC236}">
                <a16:creationId xmlns:a16="http://schemas.microsoft.com/office/drawing/2014/main" id="{9DAFA1B1-FE49-2445-92A8-ECFF97140230}"/>
              </a:ext>
            </a:extLst>
          </p:cNvPr>
          <p:cNvSpPr>
            <a:spLocks noGrp="1"/>
          </p:cNvSpPr>
          <p:nvPr>
            <p:ph type="body" sz="quarter" idx="23"/>
          </p:nvPr>
        </p:nvSpPr>
        <p:spPr>
          <a:xfrm>
            <a:off x="7087536"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4" name="Text Placeholder 4">
            <a:extLst>
              <a:ext uri="{FF2B5EF4-FFF2-40B4-BE49-F238E27FC236}">
                <a16:creationId xmlns:a16="http://schemas.microsoft.com/office/drawing/2014/main" id="{9C9039BA-C8BD-6A46-A9D0-BD29E1F0EAF3}"/>
              </a:ext>
            </a:extLst>
          </p:cNvPr>
          <p:cNvSpPr>
            <a:spLocks noGrp="1"/>
          </p:cNvSpPr>
          <p:nvPr>
            <p:ph type="body" sz="quarter" idx="24"/>
          </p:nvPr>
        </p:nvSpPr>
        <p:spPr>
          <a:xfrm>
            <a:off x="7087536" y="5230764"/>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Tree>
    <p:extLst>
      <p:ext uri="{BB962C8B-B14F-4D97-AF65-F5344CB8AC3E}">
        <p14:creationId xmlns:p14="http://schemas.microsoft.com/office/powerpoint/2010/main" val="209830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Objectives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497B6-986D-804C-81F3-B7BE26DCF08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Freeform 7">
            <a:extLst>
              <a:ext uri="{FF2B5EF4-FFF2-40B4-BE49-F238E27FC236}">
                <a16:creationId xmlns:a16="http://schemas.microsoft.com/office/drawing/2014/main" id="{CD9FD14F-866B-CE48-9941-4F2304B4C46E}"/>
              </a:ext>
            </a:extLst>
          </p:cNvPr>
          <p:cNvSpPr>
            <a:spLocks/>
          </p:cNvSpPr>
          <p:nvPr userDrawn="1"/>
        </p:nvSpPr>
        <p:spPr bwMode="auto">
          <a:xfrm>
            <a:off x="830263" y="201136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8">
            <a:extLst>
              <a:ext uri="{FF2B5EF4-FFF2-40B4-BE49-F238E27FC236}">
                <a16:creationId xmlns:a16="http://schemas.microsoft.com/office/drawing/2014/main" id="{70717FAF-6EEA-0D4B-9F85-3DB240679A7A}"/>
              </a:ext>
            </a:extLst>
          </p:cNvPr>
          <p:cNvSpPr>
            <a:spLocks/>
          </p:cNvSpPr>
          <p:nvPr userDrawn="1"/>
        </p:nvSpPr>
        <p:spPr bwMode="auto">
          <a:xfrm>
            <a:off x="830263" y="47609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Freeform 9">
            <a:extLst>
              <a:ext uri="{FF2B5EF4-FFF2-40B4-BE49-F238E27FC236}">
                <a16:creationId xmlns:a16="http://schemas.microsoft.com/office/drawing/2014/main" id="{9A5DF538-8BAA-4546-8249-1124F5FCC2EA}"/>
              </a:ext>
            </a:extLst>
          </p:cNvPr>
          <p:cNvSpPr>
            <a:spLocks/>
          </p:cNvSpPr>
          <p:nvPr userDrawn="1"/>
        </p:nvSpPr>
        <p:spPr bwMode="auto">
          <a:xfrm>
            <a:off x="830263" y="28940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Freeform 10">
            <a:extLst>
              <a:ext uri="{FF2B5EF4-FFF2-40B4-BE49-F238E27FC236}">
                <a16:creationId xmlns:a16="http://schemas.microsoft.com/office/drawing/2014/main" id="{3D993824-973D-7C4F-9EBA-880A7D66BFFE}"/>
              </a:ext>
            </a:extLst>
          </p:cNvPr>
          <p:cNvSpPr>
            <a:spLocks/>
          </p:cNvSpPr>
          <p:nvPr userDrawn="1"/>
        </p:nvSpPr>
        <p:spPr bwMode="auto">
          <a:xfrm>
            <a:off x="830263" y="568483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11">
            <a:extLst>
              <a:ext uri="{FF2B5EF4-FFF2-40B4-BE49-F238E27FC236}">
                <a16:creationId xmlns:a16="http://schemas.microsoft.com/office/drawing/2014/main" id="{3EC16C0A-A32A-C44A-9BE1-D13D0DD8E7BB}"/>
              </a:ext>
            </a:extLst>
          </p:cNvPr>
          <p:cNvSpPr>
            <a:spLocks/>
          </p:cNvSpPr>
          <p:nvPr userDrawn="1"/>
        </p:nvSpPr>
        <p:spPr bwMode="auto">
          <a:xfrm>
            <a:off x="830263" y="383857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638301" y="283586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40" name="Text Placeholder 4"/>
          <p:cNvSpPr>
            <a:spLocks noGrp="1"/>
          </p:cNvSpPr>
          <p:nvPr>
            <p:ph type="body" sz="quarter" idx="18"/>
          </p:nvPr>
        </p:nvSpPr>
        <p:spPr>
          <a:xfrm>
            <a:off x="1638301" y="375939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59" name="Text Placeholder 4"/>
          <p:cNvSpPr>
            <a:spLocks noGrp="1"/>
          </p:cNvSpPr>
          <p:nvPr>
            <p:ph type="body" sz="quarter" idx="23"/>
          </p:nvPr>
        </p:nvSpPr>
        <p:spPr>
          <a:xfrm>
            <a:off x="1638301" y="5606457"/>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3" name="Text Placeholder 4"/>
          <p:cNvSpPr>
            <a:spLocks noGrp="1"/>
          </p:cNvSpPr>
          <p:nvPr>
            <p:ph type="body" sz="quarter" idx="16"/>
          </p:nvPr>
        </p:nvSpPr>
        <p:spPr>
          <a:xfrm>
            <a:off x="1638301" y="191233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58" name="Text Placeholder 4"/>
          <p:cNvSpPr>
            <a:spLocks noGrp="1"/>
          </p:cNvSpPr>
          <p:nvPr>
            <p:ph type="body" sz="quarter" idx="22"/>
          </p:nvPr>
        </p:nvSpPr>
        <p:spPr>
          <a:xfrm>
            <a:off x="1638301" y="468292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Tree>
    <p:extLst>
      <p:ext uri="{BB962C8B-B14F-4D97-AF65-F5344CB8AC3E}">
        <p14:creationId xmlns:p14="http://schemas.microsoft.com/office/powerpoint/2010/main" val="20808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bjectives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BB21E7-06DA-EB48-ABBE-2AE4753EB39F}"/>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A45808E-35EF-5542-BDDD-D8F68893B782}"/>
              </a:ext>
            </a:extLst>
          </p:cNvPr>
          <p:cNvSpPr/>
          <p:nvPr userDrawn="1"/>
        </p:nvSpPr>
        <p:spPr>
          <a:xfrm>
            <a:off x="5080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E795F482-83D3-9242-A0BD-90FA8A982523}"/>
              </a:ext>
            </a:extLst>
          </p:cNvPr>
          <p:cNvSpPr/>
          <p:nvPr userDrawn="1"/>
        </p:nvSpPr>
        <p:spPr>
          <a:xfrm>
            <a:off x="82677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0331901F-74D3-5B40-960F-970A3C8B14B9}"/>
              </a:ext>
            </a:extLst>
          </p:cNvPr>
          <p:cNvSpPr/>
          <p:nvPr userDrawn="1"/>
        </p:nvSpPr>
        <p:spPr>
          <a:xfrm>
            <a:off x="438785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649357" y="3564835"/>
            <a:ext cx="3021496"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9" name="Text Placeholder 4">
            <a:extLst>
              <a:ext uri="{FF2B5EF4-FFF2-40B4-BE49-F238E27FC236}">
                <a16:creationId xmlns:a16="http://schemas.microsoft.com/office/drawing/2014/main" id="{4A9ECE79-3623-1742-B02D-0EF962C69227}"/>
              </a:ext>
            </a:extLst>
          </p:cNvPr>
          <p:cNvSpPr>
            <a:spLocks noGrp="1"/>
          </p:cNvSpPr>
          <p:nvPr>
            <p:ph type="body" sz="quarter" idx="17"/>
          </p:nvPr>
        </p:nvSpPr>
        <p:spPr>
          <a:xfrm>
            <a:off x="8415131" y="3564835"/>
            <a:ext cx="3034748"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21" name="Text Placeholder 4">
            <a:extLst>
              <a:ext uri="{FF2B5EF4-FFF2-40B4-BE49-F238E27FC236}">
                <a16:creationId xmlns:a16="http://schemas.microsoft.com/office/drawing/2014/main" id="{F5159A3A-4068-1E45-96E8-79A4A1FDA763}"/>
              </a:ext>
            </a:extLst>
          </p:cNvPr>
          <p:cNvSpPr>
            <a:spLocks noGrp="1"/>
          </p:cNvSpPr>
          <p:nvPr>
            <p:ph type="body" sz="quarter" idx="18"/>
          </p:nvPr>
        </p:nvSpPr>
        <p:spPr>
          <a:xfrm>
            <a:off x="4505739" y="3564835"/>
            <a:ext cx="3048000"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Tree>
    <p:extLst>
      <p:ext uri="{BB962C8B-B14F-4D97-AF65-F5344CB8AC3E}">
        <p14:creationId xmlns:p14="http://schemas.microsoft.com/office/powerpoint/2010/main" val="35796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Titl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D73E3C-5E60-2441-9C1C-2FD2C9604D75}"/>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93277"/>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61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Module Titl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F7F835-DAC2-214C-A864-CEAE615374F0}"/>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B3D2A36-C834-944C-B484-0557693020A6}"/>
              </a:ext>
            </a:extLst>
          </p:cNvPr>
          <p:cNvSpPr/>
          <p:nvPr userDrawn="1"/>
        </p:nvSpPr>
        <p:spPr>
          <a:xfrm>
            <a:off x="22066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reeform 8">
            <a:extLst>
              <a:ext uri="{FF2B5EF4-FFF2-40B4-BE49-F238E27FC236}">
                <a16:creationId xmlns:a16="http://schemas.microsoft.com/office/drawing/2014/main" id="{04E32299-C0AC-0E46-9874-4681EE319FE5}"/>
              </a:ext>
            </a:extLst>
          </p:cNvPr>
          <p:cNvSpPr>
            <a:spLocks/>
          </p:cNvSpPr>
          <p:nvPr userDrawn="1"/>
        </p:nvSpPr>
        <p:spPr bwMode="auto">
          <a:xfrm>
            <a:off x="6189663" y="1787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9">
            <a:extLst>
              <a:ext uri="{FF2B5EF4-FFF2-40B4-BE49-F238E27FC236}">
                <a16:creationId xmlns:a16="http://schemas.microsoft.com/office/drawing/2014/main" id="{CB86CF74-4F4C-F64E-936A-F3F3252F74D1}"/>
              </a:ext>
            </a:extLst>
          </p:cNvPr>
          <p:cNvSpPr>
            <a:spLocks/>
          </p:cNvSpPr>
          <p:nvPr userDrawn="1"/>
        </p:nvSpPr>
        <p:spPr bwMode="auto">
          <a:xfrm>
            <a:off x="6189663" y="27162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Freeform 10">
            <a:extLst>
              <a:ext uri="{FF2B5EF4-FFF2-40B4-BE49-F238E27FC236}">
                <a16:creationId xmlns:a16="http://schemas.microsoft.com/office/drawing/2014/main" id="{B875EAA0-4721-CB4D-A35B-37CDBFED00D4}"/>
              </a:ext>
            </a:extLst>
          </p:cNvPr>
          <p:cNvSpPr>
            <a:spLocks/>
          </p:cNvSpPr>
          <p:nvPr userDrawn="1"/>
        </p:nvSpPr>
        <p:spPr bwMode="auto">
          <a:xfrm>
            <a:off x="6189663" y="36449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Freeform 11">
            <a:extLst>
              <a:ext uri="{FF2B5EF4-FFF2-40B4-BE49-F238E27FC236}">
                <a16:creationId xmlns:a16="http://schemas.microsoft.com/office/drawing/2014/main" id="{82864287-1380-A64F-A391-FF65C7D04F93}"/>
              </a:ext>
            </a:extLst>
          </p:cNvPr>
          <p:cNvSpPr>
            <a:spLocks/>
          </p:cNvSpPr>
          <p:nvPr userDrawn="1"/>
        </p:nvSpPr>
        <p:spPr bwMode="auto">
          <a:xfrm>
            <a:off x="6189663" y="457358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429491" y="2452256"/>
            <a:ext cx="5084618" cy="1925780"/>
          </a:xfrm>
        </p:spPr>
        <p:txBody>
          <a:bodyPr>
            <a:noAutofit/>
          </a:bodyPr>
          <a:lstStyle>
            <a:lvl1pPr marL="0" algn="ctr">
              <a:defRPr sz="36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p:cNvSpPr>
            <a:spLocks noGrp="1"/>
          </p:cNvSpPr>
          <p:nvPr>
            <p:ph type="body" sz="quarter" idx="17"/>
          </p:nvPr>
        </p:nvSpPr>
        <p:spPr>
          <a:xfrm>
            <a:off x="6969458" y="263689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0" name="Text Placeholder 4"/>
          <p:cNvSpPr>
            <a:spLocks noGrp="1"/>
          </p:cNvSpPr>
          <p:nvPr>
            <p:ph type="body" sz="quarter" idx="18"/>
          </p:nvPr>
        </p:nvSpPr>
        <p:spPr>
          <a:xfrm>
            <a:off x="6969458" y="356442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1" name="Text Placeholder 4"/>
          <p:cNvSpPr>
            <a:spLocks noGrp="1"/>
          </p:cNvSpPr>
          <p:nvPr>
            <p:ph type="body" sz="quarter" idx="16"/>
          </p:nvPr>
        </p:nvSpPr>
        <p:spPr>
          <a:xfrm>
            <a:off x="6969458" y="170935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
        <p:nvSpPr>
          <p:cNvPr id="12" name="Text Placeholder 4"/>
          <p:cNvSpPr>
            <a:spLocks noGrp="1"/>
          </p:cNvSpPr>
          <p:nvPr>
            <p:ph type="body" sz="quarter" idx="19"/>
          </p:nvPr>
        </p:nvSpPr>
        <p:spPr>
          <a:xfrm>
            <a:off x="6969458" y="449196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Edit Master text styles</a:t>
            </a:r>
          </a:p>
        </p:txBody>
      </p:sp>
    </p:spTree>
    <p:extLst>
      <p:ext uri="{BB962C8B-B14F-4D97-AF65-F5344CB8AC3E}">
        <p14:creationId xmlns:p14="http://schemas.microsoft.com/office/powerpoint/2010/main" val="31206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age Title 1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EC5E4-83ED-514F-853E-AB724778CD15}"/>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0FD9902-EDC6-AD4E-A5CD-9FBCAF7DE62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6" name="Text Placeholder 9">
            <a:extLst>
              <a:ext uri="{FF2B5EF4-FFF2-40B4-BE49-F238E27FC236}">
                <a16:creationId xmlns:a16="http://schemas.microsoft.com/office/drawing/2014/main" id="{67DDD03F-8E78-EA4B-A5F1-C9F6D3307B0C}"/>
              </a:ext>
            </a:extLst>
          </p:cNvPr>
          <p:cNvSpPr>
            <a:spLocks noGrp="1"/>
          </p:cNvSpPr>
          <p:nvPr>
            <p:ph type="body" sz="quarter" idx="10" hasCustomPrompt="1"/>
          </p:nvPr>
        </p:nvSpPr>
        <p:spPr>
          <a:xfrm>
            <a:off x="1073623" y="1874520"/>
            <a:ext cx="10008361"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1C1A299-D8D3-684F-907C-2CDEC1AD505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A0D0651-86F5-D44D-B5E6-CBD1D6869B6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947D4A8-B509-9F41-95E2-FA9222474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3458A7-00DB-2F4D-A10D-863E6495F149}" type="datetimeFigureOut">
              <a:rPr lang="en-US"/>
              <a:pPr>
                <a:defRPr/>
              </a:pPr>
              <a:t>11/16/2018</a:t>
            </a:fld>
            <a:endParaRPr lang="en-US"/>
          </a:p>
        </p:txBody>
      </p:sp>
      <p:sp>
        <p:nvSpPr>
          <p:cNvPr id="5" name="Footer Placeholder 4">
            <a:extLst>
              <a:ext uri="{FF2B5EF4-FFF2-40B4-BE49-F238E27FC236}">
                <a16:creationId xmlns:a16="http://schemas.microsoft.com/office/drawing/2014/main" id="{6C9BBAED-22F8-C546-AC32-8B7E1929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A4C0B6A8-315C-1D47-8330-9680D2C2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4B6B05-D73D-1A49-8C93-5682AA1886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2" r:id="rId22"/>
    <p:sldLayoutId id="2147483943" r:id="rId23"/>
    <p:sldLayoutId id="2147483944" r:id="rId24"/>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Colors" Target="../diagrams/colors7.xml"/><Relationship Id="rId11" Type="http://schemas.openxmlformats.org/officeDocument/2006/relationships/image" Target="../media/image17.png"/><Relationship Id="rId5" Type="http://schemas.openxmlformats.org/officeDocument/2006/relationships/diagramQuickStyle" Target="../diagrams/quickStyle7.xml"/><Relationship Id="rId10" Type="http://schemas.openxmlformats.org/officeDocument/2006/relationships/image" Target="../media/image16.png"/><Relationship Id="rId4" Type="http://schemas.openxmlformats.org/officeDocument/2006/relationships/diagramLayout" Target="../diagrams/layout7.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notesSlide" Target="../notesSlides/notesSlide11.xml"/><Relationship Id="rId7" Type="http://schemas.openxmlformats.org/officeDocument/2006/relationships/diagramQuickStyle" Target="../diagrams/quickStyle8.xml"/><Relationship Id="rId2" Type="http://schemas.openxmlformats.org/officeDocument/2006/relationships/slideLayout" Target="../slideLayouts/slideLayout21.xml"/><Relationship Id="rId1" Type="http://schemas.openxmlformats.org/officeDocument/2006/relationships/themeOverride" Target="../theme/themeOverride3.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7.png"/><Relationship Id="rId9" Type="http://schemas.microsoft.com/office/2007/relationships/diagramDrawing" Target="../diagrams/drawing8.xml"/></Relationships>
</file>

<file path=ppt/slides/_rels/slide1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2.xml"/><Relationship Id="rId7" Type="http://schemas.openxmlformats.org/officeDocument/2006/relationships/diagramColors" Target="../diagrams/colors9.xml"/><Relationship Id="rId2" Type="http://schemas.openxmlformats.org/officeDocument/2006/relationships/slideLayout" Target="../slideLayouts/slideLayout21.xml"/><Relationship Id="rId1" Type="http://schemas.openxmlformats.org/officeDocument/2006/relationships/themeOverride" Target="../theme/themeOverride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1.xml"/><Relationship Id="rId1" Type="http://schemas.openxmlformats.org/officeDocument/2006/relationships/themeOverride" Target="../theme/themeOverride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1.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notesSlide" Target="../notesSlides/notesSlide15.xml"/><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slideLayout" Target="../slideLayouts/slideLayout21.xml"/><Relationship Id="rId1" Type="http://schemas.openxmlformats.org/officeDocument/2006/relationships/themeOverride" Target="../theme/themeOverride7.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1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16.xml"/><Relationship Id="rId7" Type="http://schemas.openxmlformats.org/officeDocument/2006/relationships/diagramColors" Target="../diagrams/colors12.xml"/><Relationship Id="rId2" Type="http://schemas.openxmlformats.org/officeDocument/2006/relationships/slideLayout" Target="../slideLayouts/slideLayout21.xml"/><Relationship Id="rId1" Type="http://schemas.openxmlformats.org/officeDocument/2006/relationships/themeOverride" Target="../theme/themeOverride8.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notesSlide" Target="../notesSlides/notesSlide17.xml"/><Relationship Id="rId7" Type="http://schemas.openxmlformats.org/officeDocument/2006/relationships/diagramColors" Target="../diagrams/colors13.xml"/><Relationship Id="rId2" Type="http://schemas.openxmlformats.org/officeDocument/2006/relationships/slideLayout" Target="../slideLayouts/slideLayout21.xml"/><Relationship Id="rId1" Type="http://schemas.openxmlformats.org/officeDocument/2006/relationships/themeOverride" Target="../theme/themeOverride9.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themeOverride" Target="../theme/themeOverride10.xml"/></Relationships>
</file>

<file path=ppt/slides/_rels/slide19.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19.xml"/><Relationship Id="rId7" Type="http://schemas.openxmlformats.org/officeDocument/2006/relationships/diagramColors" Target="../diagrams/colors14.xml"/><Relationship Id="rId2" Type="http://schemas.openxmlformats.org/officeDocument/2006/relationships/slideLayout" Target="../slideLayouts/slideLayout21.xml"/><Relationship Id="rId1" Type="http://schemas.openxmlformats.org/officeDocument/2006/relationships/themeOverride" Target="../theme/themeOverride1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20.xml"/><Relationship Id="rId7" Type="http://schemas.openxmlformats.org/officeDocument/2006/relationships/diagramColors" Target="../diagrams/colors15.xml"/><Relationship Id="rId2" Type="http://schemas.openxmlformats.org/officeDocument/2006/relationships/slideLayout" Target="../slideLayouts/slideLayout21.xml"/><Relationship Id="rId1" Type="http://schemas.openxmlformats.org/officeDocument/2006/relationships/themeOverride" Target="../theme/themeOverride1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1.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21.xml"/><Relationship Id="rId7" Type="http://schemas.openxmlformats.org/officeDocument/2006/relationships/diagramColors" Target="../diagrams/colors16.xml"/><Relationship Id="rId2" Type="http://schemas.openxmlformats.org/officeDocument/2006/relationships/slideLayout" Target="../slideLayouts/slideLayout21.xml"/><Relationship Id="rId1" Type="http://schemas.openxmlformats.org/officeDocument/2006/relationships/themeOverride" Target="../theme/themeOverride13.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5.xml"/><Relationship Id="rId7" Type="http://schemas.openxmlformats.org/officeDocument/2006/relationships/diagramQuickStyle" Target="../diagrams/quickStyle3.xml"/><Relationship Id="rId2" Type="http://schemas.openxmlformats.org/officeDocument/2006/relationships/slideLayout" Target="../slideLayouts/slideLayout21.xml"/><Relationship Id="rId1" Type="http://schemas.openxmlformats.org/officeDocument/2006/relationships/themeOverride" Target="../theme/themeOverride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pn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notesSlide" Target="../notesSlides/notesSlide6.xml"/><Relationship Id="rId7" Type="http://schemas.openxmlformats.org/officeDocument/2006/relationships/diagramQuickStyle" Target="../diagrams/quickStyle4.xml"/><Relationship Id="rId2" Type="http://schemas.openxmlformats.org/officeDocument/2006/relationships/slideLayout" Target="../slideLayouts/slideLayout21.xml"/><Relationship Id="rId1" Type="http://schemas.openxmlformats.org/officeDocument/2006/relationships/themeOverride" Target="../theme/themeOverride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pn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8679" name="Rectangle 70">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8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73" name="Title 2">
            <a:extLst>
              <a:ext uri="{FF2B5EF4-FFF2-40B4-BE49-F238E27FC236}">
                <a16:creationId xmlns:a16="http://schemas.microsoft.com/office/drawing/2014/main" id="{26569B9A-5FC2-8040-BF84-F3F35E2950EC}"/>
              </a:ext>
            </a:extLst>
          </p:cNvPr>
          <p:cNvSpPr>
            <a:spLocks noGrp="1" noChangeArrowheads="1"/>
          </p:cNvSpPr>
          <p:nvPr>
            <p:ph type="ctrTitle"/>
          </p:nvPr>
        </p:nvSpPr>
        <p:spPr>
          <a:xfrm>
            <a:off x="804671" y="2600324"/>
            <a:ext cx="6405753" cy="3277961"/>
          </a:xfrm>
        </p:spPr>
        <p:txBody>
          <a:bodyPr vert="horz" lIns="91440" tIns="45720" rIns="91440" bIns="45720" rtlCol="0" anchor="t">
            <a:normAutofit/>
          </a:bodyPr>
          <a:lstStyle/>
          <a:p>
            <a:pPr algn="l"/>
            <a:r>
              <a:rPr lang="en-US" altLang="en-US" sz="5400" kern="1200">
                <a:solidFill>
                  <a:schemeClr val="tx1"/>
                </a:solidFill>
                <a:latin typeface="+mj-lt"/>
                <a:ea typeface="+mj-ea"/>
                <a:cs typeface="+mj-cs"/>
              </a:rPr>
              <a:t>From Flesh to Spirit</a:t>
            </a:r>
          </a:p>
        </p:txBody>
      </p:sp>
      <p:sp>
        <p:nvSpPr>
          <p:cNvPr id="28674" name="Subtitle 3">
            <a:extLst>
              <a:ext uri="{FF2B5EF4-FFF2-40B4-BE49-F238E27FC236}">
                <a16:creationId xmlns:a16="http://schemas.microsoft.com/office/drawing/2014/main" id="{53C3E4A7-412A-9C43-80F1-77487C4A7563}"/>
              </a:ext>
            </a:extLst>
          </p:cNvPr>
          <p:cNvSpPr>
            <a:spLocks noGrp="1" noChangeArrowheads="1"/>
          </p:cNvSpPr>
          <p:nvPr>
            <p:ph type="subTitle" idx="4294967295"/>
          </p:nvPr>
        </p:nvSpPr>
        <p:spPr>
          <a:xfrm>
            <a:off x="804672" y="1300450"/>
            <a:ext cx="4167376" cy="1155525"/>
          </a:xfrm>
        </p:spPr>
        <p:txBody>
          <a:bodyPr vert="horz" lIns="91440" tIns="45720" rIns="91440" bIns="45720" rtlCol="0" anchor="b">
            <a:normAutofit/>
          </a:bodyPr>
          <a:lstStyle/>
          <a:p>
            <a:pPr marL="0" indent="0">
              <a:buNone/>
            </a:pPr>
            <a:r>
              <a:rPr lang="en-US" altLang="en-US" sz="2000" kern="1200" dirty="0">
                <a:solidFill>
                  <a:schemeClr val="tx1"/>
                </a:solidFill>
                <a:latin typeface="+mn-lt"/>
                <a:ea typeface="+mn-ea"/>
                <a:cs typeface="+mn-cs"/>
              </a:rPr>
              <a:t>Rom. 8:5-14</a:t>
            </a:r>
          </a:p>
        </p:txBody>
      </p:sp>
    </p:spTree>
    <p:custDataLst>
      <p:tags r:id="rId1"/>
    </p:custData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AB36FC-2CF0-4D15-9372-25703D28F687}"/>
              </a:ext>
            </a:extLst>
          </p:cNvPr>
          <p:cNvSpPr>
            <a:spLocks noGrp="1"/>
          </p:cNvSpPr>
          <p:nvPr>
            <p:ph type="ctrTitle"/>
          </p:nvPr>
        </p:nvSpPr>
        <p:spPr/>
        <p:txBody>
          <a:bodyPr/>
          <a:lstStyle/>
          <a:p>
            <a:pPr algn="ct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Two Mind-Sets</a:t>
            </a:r>
          </a:p>
        </p:txBody>
      </p:sp>
      <p:sp>
        <p:nvSpPr>
          <p:cNvPr id="12" name="Text Placeholder 11">
            <a:extLst>
              <a:ext uri="{FF2B5EF4-FFF2-40B4-BE49-F238E27FC236}">
                <a16:creationId xmlns:a16="http://schemas.microsoft.com/office/drawing/2014/main" id="{1E0B8C05-6A96-47D4-AE74-BD845F72273C}"/>
              </a:ext>
            </a:extLst>
          </p:cNvPr>
          <p:cNvSpPr>
            <a:spLocks noGrp="1"/>
          </p:cNvSpPr>
          <p:nvPr>
            <p:ph type="body" sz="quarter" idx="11"/>
          </p:nvPr>
        </p:nvSpPr>
        <p:spPr>
          <a:xfrm>
            <a:off x="6226139" y="1672364"/>
            <a:ext cx="4855845" cy="4360024"/>
          </a:xfrm>
        </p:spPr>
        <p:txBody>
          <a:bodyPr>
            <a:noAutofit/>
          </a:bodyPr>
          <a:lstStyle/>
          <a:p>
            <a:pPr algn="ctr"/>
            <a:r>
              <a:rPr lang="en-US" sz="2800" spc="50" dirty="0">
                <a:ln w="9525" cmpd="sng">
                  <a:solidFill>
                    <a:schemeClr val="accent1"/>
                  </a:solidFill>
                  <a:prstDash val="solid"/>
                </a:ln>
                <a:solidFill>
                  <a:srgbClr val="70AD47">
                    <a:tint val="1000"/>
                  </a:srgbClr>
                </a:solidFill>
                <a:effectLst>
                  <a:glow rad="38100">
                    <a:schemeClr val="accent1">
                      <a:alpha val="40000"/>
                    </a:schemeClr>
                  </a:glow>
                </a:effectLst>
              </a:rPr>
              <a:t>Spirit</a:t>
            </a:r>
          </a:p>
          <a:p>
            <a:pPr algn="ctr"/>
            <a:r>
              <a:rPr lang="en-US" sz="2800" dirty="0">
                <a:effectLst>
                  <a:glow rad="228600">
                    <a:schemeClr val="accent1">
                      <a:satMod val="175000"/>
                      <a:alpha val="40000"/>
                    </a:schemeClr>
                  </a:glow>
                </a:effectLst>
              </a:rPr>
              <a:t>Natural Spiritual Life (8:6b)</a:t>
            </a:r>
          </a:p>
          <a:p>
            <a:pPr lvl="1"/>
            <a:r>
              <a:rPr lang="en-US" sz="2800" b="0" dirty="0"/>
              <a:t>“life and peace”</a:t>
            </a:r>
            <a:endParaRPr lang="en-US" sz="2800" i="1" dirty="0">
              <a:effectLst/>
            </a:endParaRPr>
          </a:p>
          <a:p>
            <a:r>
              <a:rPr lang="en-US" sz="2800" dirty="0">
                <a:effectLst>
                  <a:glow rad="228600">
                    <a:schemeClr val="accent1">
                      <a:satMod val="175000"/>
                      <a:alpha val="40000"/>
                    </a:schemeClr>
                  </a:glow>
                </a:effectLst>
              </a:rPr>
              <a:t>Spiritually United </a:t>
            </a:r>
            <a:r>
              <a:rPr lang="en-US" sz="2800" i="1" dirty="0">
                <a:effectLst>
                  <a:glow rad="228600">
                    <a:schemeClr val="accent1">
                      <a:satMod val="175000"/>
                      <a:alpha val="40000"/>
                    </a:schemeClr>
                  </a:glow>
                </a:effectLst>
              </a:rPr>
              <a:t>(8:9) </a:t>
            </a:r>
          </a:p>
          <a:p>
            <a:pPr lvl="1"/>
            <a:r>
              <a:rPr lang="en-US" sz="2800" b="0" dirty="0"/>
              <a:t>“indeed the Spirit of God dwells in you”</a:t>
            </a:r>
            <a:endParaRPr lang="en-US" sz="2800" i="1" dirty="0">
              <a:effectLst>
                <a:glow rad="228600">
                  <a:schemeClr val="accent1">
                    <a:satMod val="175000"/>
                    <a:alpha val="40000"/>
                  </a:schemeClr>
                </a:glow>
              </a:effectLst>
            </a:endParaRPr>
          </a:p>
          <a:p>
            <a:pPr algn="ctr"/>
            <a:endParaRPr lang="en-US" sz="2800" dirty="0"/>
          </a:p>
        </p:txBody>
      </p:sp>
      <p:graphicFrame>
        <p:nvGraphicFramePr>
          <p:cNvPr id="4" name="Diagram 3">
            <a:extLst>
              <a:ext uri="{FF2B5EF4-FFF2-40B4-BE49-F238E27FC236}">
                <a16:creationId xmlns:a16="http://schemas.microsoft.com/office/drawing/2014/main" id="{56789B67-140B-4594-B63C-4483D3EDF698}"/>
              </a:ext>
            </a:extLst>
          </p:cNvPr>
          <p:cNvGraphicFramePr/>
          <p:nvPr>
            <p:extLst>
              <p:ext uri="{D42A27DB-BD31-4B8C-83A1-F6EECF244321}">
                <p14:modId xmlns:p14="http://schemas.microsoft.com/office/powerpoint/2010/main" val="314775367"/>
              </p:ext>
            </p:extLst>
          </p:nvPr>
        </p:nvGraphicFramePr>
        <p:xfrm>
          <a:off x="375798" y="185490"/>
          <a:ext cx="5850341" cy="4562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EC65310-C7FA-4234-9F2C-AB464CF5683F}"/>
              </a:ext>
            </a:extLst>
          </p:cNvPr>
          <p:cNvPicPr>
            <a:picLocks noChangeAspect="1"/>
          </p:cNvPicPr>
          <p:nvPr/>
        </p:nvPicPr>
        <p:blipFill>
          <a:blip r:embed="rId8"/>
          <a:stretch>
            <a:fillRect/>
          </a:stretch>
        </p:blipFill>
        <p:spPr>
          <a:xfrm>
            <a:off x="5690440" y="1740411"/>
            <a:ext cx="4572000" cy="2286000"/>
          </a:xfrm>
          <a:prstGeom prst="rect">
            <a:avLst/>
          </a:prstGeom>
        </p:spPr>
      </p:pic>
      <p:pic>
        <p:nvPicPr>
          <p:cNvPr id="14" name="Picture 13">
            <a:extLst>
              <a:ext uri="{FF2B5EF4-FFF2-40B4-BE49-F238E27FC236}">
                <a16:creationId xmlns:a16="http://schemas.microsoft.com/office/drawing/2014/main" id="{ACF15BDC-501B-4D64-ABBE-102DB0C97FD4}"/>
              </a:ext>
            </a:extLst>
          </p:cNvPr>
          <p:cNvPicPr>
            <a:picLocks noChangeAspect="1"/>
          </p:cNvPicPr>
          <p:nvPr/>
        </p:nvPicPr>
        <p:blipFill>
          <a:blip r:embed="rId9"/>
          <a:stretch>
            <a:fillRect/>
          </a:stretch>
        </p:blipFill>
        <p:spPr>
          <a:xfrm>
            <a:off x="4017105" y="3215272"/>
            <a:ext cx="2381250" cy="2952750"/>
          </a:xfrm>
          <a:prstGeom prst="rect">
            <a:avLst/>
          </a:prstGeom>
        </p:spPr>
      </p:pic>
      <p:pic>
        <p:nvPicPr>
          <p:cNvPr id="17" name="Picture 16">
            <a:extLst>
              <a:ext uri="{FF2B5EF4-FFF2-40B4-BE49-F238E27FC236}">
                <a16:creationId xmlns:a16="http://schemas.microsoft.com/office/drawing/2014/main" id="{37EB67ED-1752-4D96-B029-FAEB6DFB2E79}"/>
              </a:ext>
            </a:extLst>
          </p:cNvPr>
          <p:cNvPicPr>
            <a:picLocks noChangeAspect="1"/>
          </p:cNvPicPr>
          <p:nvPr/>
        </p:nvPicPr>
        <p:blipFill>
          <a:blip r:embed="rId10"/>
          <a:stretch>
            <a:fillRect/>
          </a:stretch>
        </p:blipFill>
        <p:spPr>
          <a:xfrm>
            <a:off x="3899850" y="3247468"/>
            <a:ext cx="2946630" cy="2920554"/>
          </a:xfrm>
          <a:prstGeom prst="rect">
            <a:avLst/>
          </a:prstGeom>
        </p:spPr>
      </p:pic>
      <p:pic>
        <p:nvPicPr>
          <p:cNvPr id="18" name="Picture 17">
            <a:extLst>
              <a:ext uri="{FF2B5EF4-FFF2-40B4-BE49-F238E27FC236}">
                <a16:creationId xmlns:a16="http://schemas.microsoft.com/office/drawing/2014/main" id="{C6B6EB4F-814F-42A2-9999-89414F034169}"/>
              </a:ext>
            </a:extLst>
          </p:cNvPr>
          <p:cNvPicPr>
            <a:picLocks noChangeAspect="1"/>
          </p:cNvPicPr>
          <p:nvPr/>
        </p:nvPicPr>
        <p:blipFill rotWithShape="1">
          <a:blip r:embed="rId11"/>
          <a:srcRect l="5992" t="25378" r="60628" b="23534"/>
          <a:stretch/>
        </p:blipFill>
        <p:spPr>
          <a:xfrm>
            <a:off x="6635911" y="2764980"/>
            <a:ext cx="3437263" cy="3503618"/>
          </a:xfrm>
          <a:prstGeom prst="rect">
            <a:avLst/>
          </a:prstGeom>
        </p:spPr>
      </p:pic>
    </p:spTree>
    <p:extLst>
      <p:ext uri="{BB962C8B-B14F-4D97-AF65-F5344CB8AC3E}">
        <p14:creationId xmlns:p14="http://schemas.microsoft.com/office/powerpoint/2010/main" val="345291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A09F-4ABA-44BA-9A44-49B02B2DB3D9}"/>
              </a:ext>
            </a:extLst>
          </p:cNvPr>
          <p:cNvSpPr>
            <a:spLocks noGrp="1"/>
          </p:cNvSpPr>
          <p:nvPr>
            <p:ph type="ctrTitle"/>
          </p:nvPr>
        </p:nvSpPr>
        <p:spPr/>
        <p:txBody>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Two Worlds: </a:t>
            </a:r>
            <a:r>
              <a:rPr lang="en-US"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Flesh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v. </a:t>
            </a:r>
            <a:r>
              <a:rPr lang="en-US"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Spirit</a:t>
            </a:r>
            <a:endPar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Text Placeholder 2">
            <a:extLst>
              <a:ext uri="{FF2B5EF4-FFF2-40B4-BE49-F238E27FC236}">
                <a16:creationId xmlns:a16="http://schemas.microsoft.com/office/drawing/2014/main" id="{38031ECE-C3A2-4DB0-A18F-DFF689CAFE0B}"/>
              </a:ext>
            </a:extLst>
          </p:cNvPr>
          <p:cNvSpPr>
            <a:spLocks noGrp="1"/>
          </p:cNvSpPr>
          <p:nvPr>
            <p:ph type="body" sz="quarter" idx="10"/>
          </p:nvPr>
        </p:nvSpPr>
        <p:spPr/>
        <p:txBody>
          <a:bodyPr>
            <a:normAutofit/>
          </a:bodyPr>
          <a:lstStyle/>
          <a:p>
            <a:r>
              <a:rPr lang="en-US" sz="2800" b="0" i="1" dirty="0"/>
              <a:t>Romans 8:5</a:t>
            </a:r>
            <a:r>
              <a:rPr lang="en-US" sz="2800" dirty="0"/>
              <a:t> </a:t>
            </a:r>
            <a:r>
              <a:rPr lang="en-US" sz="2800" b="0" dirty="0"/>
              <a:t>For those who live </a:t>
            </a:r>
            <a:r>
              <a:rPr lang="en-US" sz="2800" b="0" u="sng" dirty="0"/>
              <a:t>according to</a:t>
            </a:r>
            <a:r>
              <a:rPr lang="en-US" sz="2800" b="0" dirty="0"/>
              <a:t> the flesh set their minds on the </a:t>
            </a:r>
            <a:r>
              <a:rPr lang="en-US" sz="2800" b="0" u="sng" dirty="0"/>
              <a:t>things of the flesh</a:t>
            </a:r>
            <a:r>
              <a:rPr lang="en-US" sz="2800" b="0" dirty="0"/>
              <a:t>, but those who live according to the Spirit set their minds on the </a:t>
            </a:r>
            <a:r>
              <a:rPr lang="en-US" sz="2800" b="0" u="sng" dirty="0"/>
              <a:t>things of the Spirit</a:t>
            </a:r>
            <a:r>
              <a:rPr lang="en-US" sz="2800" b="0" dirty="0"/>
              <a:t>. </a:t>
            </a:r>
            <a:br>
              <a:rPr lang="en-US" sz="2800" dirty="0"/>
            </a:br>
            <a:endParaRPr lang="en-US" sz="2800" dirty="0"/>
          </a:p>
        </p:txBody>
      </p:sp>
      <p:pic>
        <p:nvPicPr>
          <p:cNvPr id="6" name="Picture 5">
            <a:extLst>
              <a:ext uri="{FF2B5EF4-FFF2-40B4-BE49-F238E27FC236}">
                <a16:creationId xmlns:a16="http://schemas.microsoft.com/office/drawing/2014/main" id="{0380AC96-240A-4A4E-AE80-AE33AF67BD7E}"/>
              </a:ext>
            </a:extLst>
          </p:cNvPr>
          <p:cNvPicPr>
            <a:picLocks noChangeAspect="1"/>
          </p:cNvPicPr>
          <p:nvPr/>
        </p:nvPicPr>
        <p:blipFill>
          <a:blip r:embed="rId4">
            <a:duotone>
              <a:schemeClr val="accent2">
                <a:shade val="45000"/>
                <a:satMod val="135000"/>
              </a:schemeClr>
              <a:prstClr val="white"/>
            </a:duotone>
          </a:blip>
          <a:stretch>
            <a:fillRect/>
          </a:stretch>
        </p:blipFill>
        <p:spPr>
          <a:xfrm>
            <a:off x="8660931" y="3155621"/>
            <a:ext cx="2476500" cy="2476500"/>
          </a:xfrm>
          <a:prstGeom prst="rect">
            <a:avLst/>
          </a:prstGeom>
          <a:effectLst>
            <a:softEdge rad="317500"/>
          </a:effectLst>
        </p:spPr>
      </p:pic>
      <p:pic>
        <p:nvPicPr>
          <p:cNvPr id="9" name="Picture 8">
            <a:extLst>
              <a:ext uri="{FF2B5EF4-FFF2-40B4-BE49-F238E27FC236}">
                <a16:creationId xmlns:a16="http://schemas.microsoft.com/office/drawing/2014/main" id="{A8BABE82-D08F-4549-AB3F-8891B57E6C54}"/>
              </a:ext>
            </a:extLst>
          </p:cNvPr>
          <p:cNvPicPr>
            <a:picLocks noChangeAspect="1"/>
          </p:cNvPicPr>
          <p:nvPr/>
        </p:nvPicPr>
        <p:blipFill>
          <a:blip r:embed="rId4">
            <a:duotone>
              <a:schemeClr val="accent2">
                <a:shade val="45000"/>
                <a:satMod val="135000"/>
              </a:schemeClr>
              <a:prstClr val="white"/>
            </a:duotone>
            <a:alphaModFix amt="35000"/>
          </a:blip>
          <a:stretch>
            <a:fillRect/>
          </a:stretch>
        </p:blipFill>
        <p:spPr>
          <a:xfrm flipH="1">
            <a:off x="1054571" y="3325151"/>
            <a:ext cx="2476500" cy="2476500"/>
          </a:xfrm>
          <a:prstGeom prst="rect">
            <a:avLst/>
          </a:prstGeom>
          <a:effectLst>
            <a:softEdge rad="317500"/>
          </a:effectLst>
        </p:spPr>
      </p:pic>
      <p:graphicFrame>
        <p:nvGraphicFramePr>
          <p:cNvPr id="7" name="Diagram 6">
            <a:extLst>
              <a:ext uri="{FF2B5EF4-FFF2-40B4-BE49-F238E27FC236}">
                <a16:creationId xmlns:a16="http://schemas.microsoft.com/office/drawing/2014/main" id="{04CA2B19-AD13-4396-B6F7-8EDBE2C28927}"/>
              </a:ext>
            </a:extLst>
          </p:cNvPr>
          <p:cNvGraphicFramePr/>
          <p:nvPr>
            <p:extLst>
              <p:ext uri="{D42A27DB-BD31-4B8C-83A1-F6EECF244321}">
                <p14:modId xmlns:p14="http://schemas.microsoft.com/office/powerpoint/2010/main" val="1785209818"/>
              </p:ext>
            </p:extLst>
          </p:nvPr>
        </p:nvGraphicFramePr>
        <p:xfrm>
          <a:off x="2032000" y="3553194"/>
          <a:ext cx="8128000" cy="20204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8838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Flesh”</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dirty="0">
                <a:effectLst>
                  <a:glow rad="228600">
                    <a:schemeClr val="accent6">
                      <a:satMod val="175000"/>
                      <a:alpha val="40000"/>
                    </a:schemeClr>
                  </a:glow>
                </a:effectLst>
              </a:rPr>
              <a:t>Driven by “The System”</a:t>
            </a:r>
          </a:p>
          <a:p>
            <a:pPr lvl="1"/>
            <a:r>
              <a:rPr lang="en-US" sz="2800" b="0" i="1" dirty="0">
                <a:effectLst>
                  <a:outerShdw blurRad="38100" dist="38100" dir="2700000" algn="tl">
                    <a:srgbClr val="000000">
                      <a:alpha val="43137"/>
                    </a:srgbClr>
                  </a:outerShdw>
                </a:effectLst>
              </a:rPr>
              <a:t>1 John 2:16-17</a:t>
            </a:r>
            <a:r>
              <a:rPr lang="en-US" sz="2800" b="0" i="1" baseline="30000" dirty="0">
                <a:effectLst>
                  <a:outerShdw blurRad="38100" dist="38100" dir="2700000" algn="tl">
                    <a:srgbClr val="000000">
                      <a:alpha val="43137"/>
                    </a:srgbClr>
                  </a:outerShdw>
                </a:effectLst>
              </a:rPr>
              <a:t> </a:t>
            </a:r>
            <a:r>
              <a:rPr lang="en-US" sz="2800" b="0" dirty="0">
                <a:effectLst>
                  <a:outerShdw blurRad="38100" dist="38100" dir="2700000" algn="tl">
                    <a:srgbClr val="000000">
                      <a:alpha val="43137"/>
                    </a:srgbClr>
                  </a:outerShdw>
                </a:effectLst>
              </a:rPr>
              <a:t> For all that is in the world, the lust of the flesh and the lust of the eyes and the boastful pride of life, is not from the Father, but is from the world. The world is passing away, and </a:t>
            </a:r>
            <a:r>
              <a:rPr lang="en-US" sz="2800" b="0" i="1" dirty="0">
                <a:effectLst>
                  <a:outerShdw blurRad="38100" dist="38100" dir="2700000" algn="tl">
                    <a:srgbClr val="000000">
                      <a:alpha val="43137"/>
                    </a:srgbClr>
                  </a:outerShdw>
                </a:effectLst>
              </a:rPr>
              <a:t>also</a:t>
            </a:r>
            <a:r>
              <a:rPr lang="en-US" sz="2800" b="0" dirty="0">
                <a:effectLst>
                  <a:outerShdw blurRad="38100" dist="38100" dir="2700000" algn="tl">
                    <a:srgbClr val="000000">
                      <a:alpha val="43137"/>
                    </a:srgbClr>
                  </a:outerShdw>
                </a:effectLst>
              </a:rPr>
              <a:t> its lusts…</a:t>
            </a:r>
          </a:p>
        </p:txBody>
      </p:sp>
      <p:graphicFrame>
        <p:nvGraphicFramePr>
          <p:cNvPr id="4" name="Diagram 3">
            <a:extLst>
              <a:ext uri="{FF2B5EF4-FFF2-40B4-BE49-F238E27FC236}">
                <a16:creationId xmlns:a16="http://schemas.microsoft.com/office/drawing/2014/main" id="{21812D13-7BF8-4BA5-A4FB-8403095A2E68}"/>
              </a:ext>
            </a:extLst>
          </p:cNvPr>
          <p:cNvGraphicFramePr/>
          <p:nvPr>
            <p:extLst>
              <p:ext uri="{D42A27DB-BD31-4B8C-83A1-F6EECF244321}">
                <p14:modId xmlns:p14="http://schemas.microsoft.com/office/powerpoint/2010/main" val="1021626008"/>
              </p:ext>
            </p:extLst>
          </p:nvPr>
        </p:nvGraphicFramePr>
        <p:xfrm>
          <a:off x="433330" y="2346594"/>
          <a:ext cx="11325339" cy="54002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2D16D97E-3518-4BE4-AA1C-28D847553866}"/>
              </a:ext>
            </a:extLst>
          </p:cNvPr>
          <p:cNvPicPr>
            <a:picLocks noChangeAspect="1"/>
          </p:cNvPicPr>
          <p:nvPr/>
        </p:nvPicPr>
        <p:blipFill>
          <a:blip r:embed="rId9"/>
          <a:stretch>
            <a:fillRect/>
          </a:stretch>
        </p:blipFill>
        <p:spPr>
          <a:xfrm>
            <a:off x="5163662" y="4071014"/>
            <a:ext cx="2085013" cy="1896020"/>
          </a:xfrm>
          <a:prstGeom prst="rect">
            <a:avLst/>
          </a:prstGeom>
        </p:spPr>
      </p:pic>
      <p:sp>
        <p:nvSpPr>
          <p:cNvPr id="6" name="Rectangle 5">
            <a:extLst>
              <a:ext uri="{FF2B5EF4-FFF2-40B4-BE49-F238E27FC236}">
                <a16:creationId xmlns:a16="http://schemas.microsoft.com/office/drawing/2014/main" id="{C899368B-D2B8-4C86-A3F0-B46F46702FF2}"/>
              </a:ext>
            </a:extLst>
          </p:cNvPr>
          <p:cNvSpPr/>
          <p:nvPr/>
        </p:nvSpPr>
        <p:spPr>
          <a:xfrm>
            <a:off x="854274" y="6045189"/>
            <a:ext cx="10008358" cy="5232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dirty="0"/>
              <a:t>Romans 8:7 the mind set on the flesh is hostile toward God…</a:t>
            </a:r>
          </a:p>
        </p:txBody>
      </p:sp>
    </p:spTree>
    <p:extLst>
      <p:ext uri="{BB962C8B-B14F-4D97-AF65-F5344CB8AC3E}">
        <p14:creationId xmlns:p14="http://schemas.microsoft.com/office/powerpoint/2010/main" val="39334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Flesh”</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b="0" dirty="0">
                <a:effectLst/>
              </a:rPr>
              <a:t>Driven by “The System”</a:t>
            </a:r>
          </a:p>
          <a:p>
            <a:pPr marL="514350" indent="-514350">
              <a:buFont typeface="+mj-lt"/>
              <a:buAutoNum type="arabicPeriod"/>
            </a:pPr>
            <a:r>
              <a:rPr lang="en-US" sz="2800" dirty="0">
                <a:effectLst>
                  <a:glow rad="228600">
                    <a:schemeClr val="accent6">
                      <a:satMod val="175000"/>
                      <a:alpha val="40000"/>
                    </a:schemeClr>
                  </a:glow>
                </a:effectLst>
              </a:rPr>
              <a:t>Driven by Human Strength/Ability/Emotions/Past</a:t>
            </a:r>
          </a:p>
        </p:txBody>
      </p:sp>
      <p:sp>
        <p:nvSpPr>
          <p:cNvPr id="4" name="Rectangle 3">
            <a:extLst>
              <a:ext uri="{FF2B5EF4-FFF2-40B4-BE49-F238E27FC236}">
                <a16:creationId xmlns:a16="http://schemas.microsoft.com/office/drawing/2014/main" id="{6FA239ED-DF83-4690-8FA9-4B56E1D46243}"/>
              </a:ext>
            </a:extLst>
          </p:cNvPr>
          <p:cNvSpPr/>
          <p:nvPr/>
        </p:nvSpPr>
        <p:spPr>
          <a:xfrm>
            <a:off x="1582755" y="2967335"/>
            <a:ext cx="8310391" cy="1569660"/>
          </a:xfrm>
          <a:prstGeom prst="rect">
            <a:avLst/>
          </a:prstGeom>
        </p:spPr>
        <p:txBody>
          <a:bodyPr wrap="square">
            <a:spAutoFit/>
          </a:bodyPr>
          <a:lstStyle/>
          <a:p>
            <a:r>
              <a:rPr lang="en-US" sz="3200" b="1" dirty="0"/>
              <a:t>Romans 7:18 </a:t>
            </a:r>
            <a:r>
              <a:rPr lang="en-US" sz="3200" dirty="0"/>
              <a:t>For I know that </a:t>
            </a:r>
            <a:r>
              <a:rPr lang="en-US" sz="3200" u="sng" dirty="0"/>
              <a:t>nothing good dwells in me, that is, in my flesh</a:t>
            </a:r>
            <a:r>
              <a:rPr lang="en-US" sz="3200" dirty="0"/>
              <a:t>; for the willing is present in me, but the doing of the good </a:t>
            </a:r>
            <a:r>
              <a:rPr lang="en-US" sz="3200" i="1" dirty="0"/>
              <a:t>is</a:t>
            </a:r>
            <a:r>
              <a:rPr lang="en-US" sz="3200" dirty="0"/>
              <a:t> not. </a:t>
            </a:r>
          </a:p>
        </p:txBody>
      </p:sp>
      <p:sp>
        <p:nvSpPr>
          <p:cNvPr id="5" name="Rectangle 4">
            <a:extLst>
              <a:ext uri="{FF2B5EF4-FFF2-40B4-BE49-F238E27FC236}">
                <a16:creationId xmlns:a16="http://schemas.microsoft.com/office/drawing/2014/main" id="{F03AB650-F29F-4DEE-9C90-9CB293205B9C}"/>
              </a:ext>
            </a:extLst>
          </p:cNvPr>
          <p:cNvSpPr/>
          <p:nvPr/>
        </p:nvSpPr>
        <p:spPr>
          <a:xfrm>
            <a:off x="1582754" y="4679105"/>
            <a:ext cx="8012937" cy="5232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dirty="0"/>
              <a:t>the mind set on the flesh is hostile toward God;</a:t>
            </a:r>
          </a:p>
        </p:txBody>
      </p:sp>
    </p:spTree>
    <p:extLst>
      <p:ext uri="{BB962C8B-B14F-4D97-AF65-F5344CB8AC3E}">
        <p14:creationId xmlns:p14="http://schemas.microsoft.com/office/powerpoint/2010/main" val="336607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Flesh”</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b="0" dirty="0">
                <a:effectLst/>
              </a:rPr>
              <a:t>Driven by “The System”</a:t>
            </a:r>
          </a:p>
          <a:p>
            <a:pPr marL="514350" indent="-514350">
              <a:buFont typeface="+mj-lt"/>
              <a:buAutoNum type="arabicPeriod"/>
            </a:pPr>
            <a:r>
              <a:rPr lang="en-US" sz="2800" b="0" dirty="0">
                <a:effectLst/>
              </a:rPr>
              <a:t>Driven by Human Strength/Ability/Emotions/Past</a:t>
            </a:r>
          </a:p>
          <a:p>
            <a:pPr marL="514350" indent="-514350">
              <a:buFont typeface="+mj-lt"/>
              <a:buAutoNum type="arabicPeriod"/>
            </a:pPr>
            <a:r>
              <a:rPr lang="en-US" sz="2800" dirty="0">
                <a:effectLst>
                  <a:glow rad="228600">
                    <a:schemeClr val="accent6">
                      <a:satMod val="175000"/>
                      <a:alpha val="40000"/>
                    </a:schemeClr>
                  </a:glow>
                </a:effectLst>
              </a:rPr>
              <a:t>Driven by Law/Legalism/Self-Righteousness</a:t>
            </a:r>
          </a:p>
        </p:txBody>
      </p:sp>
      <p:sp>
        <p:nvSpPr>
          <p:cNvPr id="5" name="Rectangle 4">
            <a:extLst>
              <a:ext uri="{FF2B5EF4-FFF2-40B4-BE49-F238E27FC236}">
                <a16:creationId xmlns:a16="http://schemas.microsoft.com/office/drawing/2014/main" id="{CCECF6D9-AA11-4772-B402-3298DDE63F3D}"/>
              </a:ext>
            </a:extLst>
          </p:cNvPr>
          <p:cNvSpPr/>
          <p:nvPr/>
        </p:nvSpPr>
        <p:spPr>
          <a:xfrm>
            <a:off x="1593773" y="3730708"/>
            <a:ext cx="8112086" cy="1077218"/>
          </a:xfrm>
          <a:prstGeom prst="rect">
            <a:avLst/>
          </a:prstGeom>
        </p:spPr>
        <p:txBody>
          <a:bodyPr wrap="square">
            <a:spAutoFit/>
          </a:bodyPr>
          <a:lstStyle/>
          <a:p>
            <a:r>
              <a:rPr lang="en-US" sz="3200" i="1" dirty="0"/>
              <a:t>Romans 8:3</a:t>
            </a:r>
            <a:r>
              <a:rPr lang="en-US" sz="3200" dirty="0"/>
              <a:t> For what the </a:t>
            </a:r>
            <a:r>
              <a:rPr lang="en-US" sz="3200" b="1" u="sng" dirty="0"/>
              <a:t>Law</a:t>
            </a:r>
            <a:r>
              <a:rPr lang="en-US" sz="3200" dirty="0"/>
              <a:t> could not do, weak as it was </a:t>
            </a:r>
            <a:r>
              <a:rPr lang="en-US" sz="3200" b="1" u="sng" dirty="0"/>
              <a:t>through the flesh</a:t>
            </a:r>
            <a:r>
              <a:rPr lang="en-US" sz="3200" dirty="0"/>
              <a:t>, God did…</a:t>
            </a:r>
          </a:p>
        </p:txBody>
      </p:sp>
      <p:sp>
        <p:nvSpPr>
          <p:cNvPr id="6" name="Rectangle 5">
            <a:extLst>
              <a:ext uri="{FF2B5EF4-FFF2-40B4-BE49-F238E27FC236}">
                <a16:creationId xmlns:a16="http://schemas.microsoft.com/office/drawing/2014/main" id="{7DDBE8C0-DF18-48EE-9B3C-346C9FCFED53}"/>
              </a:ext>
            </a:extLst>
          </p:cNvPr>
          <p:cNvSpPr/>
          <p:nvPr/>
        </p:nvSpPr>
        <p:spPr>
          <a:xfrm>
            <a:off x="810207" y="5192972"/>
            <a:ext cx="10008358" cy="5232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dirty="0"/>
              <a:t>Romans 8:7 the mind set on the flesh is hostile toward God…</a:t>
            </a:r>
          </a:p>
        </p:txBody>
      </p:sp>
      <p:sp>
        <p:nvSpPr>
          <p:cNvPr id="7" name="Rectangle 6">
            <a:extLst>
              <a:ext uri="{FF2B5EF4-FFF2-40B4-BE49-F238E27FC236}">
                <a16:creationId xmlns:a16="http://schemas.microsoft.com/office/drawing/2014/main" id="{F6B298E4-9A96-4ED0-A022-B595A3577FC8}"/>
              </a:ext>
            </a:extLst>
          </p:cNvPr>
          <p:cNvSpPr/>
          <p:nvPr/>
        </p:nvSpPr>
        <p:spPr>
          <a:xfrm>
            <a:off x="941917" y="4807926"/>
            <a:ext cx="10008358" cy="138499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800" b="1" dirty="0"/>
              <a:t>1 Corinthians 13:3 </a:t>
            </a:r>
            <a:r>
              <a:rPr lang="en-US" sz="2800" dirty="0"/>
              <a:t>And if I give all my possessions to feed </a:t>
            </a:r>
            <a:r>
              <a:rPr lang="en-US" sz="2800" i="1" dirty="0"/>
              <a:t>the poor,</a:t>
            </a:r>
            <a:r>
              <a:rPr lang="en-US" sz="2800" dirty="0"/>
              <a:t> and if I surrender my body to be burned, but do not have love, it profits me nothing. </a:t>
            </a:r>
          </a:p>
        </p:txBody>
      </p:sp>
    </p:spTree>
    <p:extLst>
      <p:ext uri="{BB962C8B-B14F-4D97-AF65-F5344CB8AC3E}">
        <p14:creationId xmlns:p14="http://schemas.microsoft.com/office/powerpoint/2010/main" val="11139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Spirit”</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dirty="0">
                <a:effectLst>
                  <a:glow rad="228600">
                    <a:schemeClr val="accent6">
                      <a:satMod val="175000"/>
                      <a:alpha val="40000"/>
                    </a:schemeClr>
                  </a:glow>
                </a:effectLst>
              </a:rPr>
              <a:t>Your Spiritual Growth Underway</a:t>
            </a:r>
          </a:p>
        </p:txBody>
      </p:sp>
      <p:sp>
        <p:nvSpPr>
          <p:cNvPr id="5" name="Rectangle 4">
            <a:extLst>
              <a:ext uri="{FF2B5EF4-FFF2-40B4-BE49-F238E27FC236}">
                <a16:creationId xmlns:a16="http://schemas.microsoft.com/office/drawing/2014/main" id="{CCECF6D9-AA11-4772-B402-3298DDE63F3D}"/>
              </a:ext>
            </a:extLst>
          </p:cNvPr>
          <p:cNvSpPr/>
          <p:nvPr/>
        </p:nvSpPr>
        <p:spPr>
          <a:xfrm>
            <a:off x="1110016" y="2775831"/>
            <a:ext cx="10604255" cy="1077218"/>
          </a:xfrm>
          <a:prstGeom prst="rect">
            <a:avLst/>
          </a:prstGeom>
        </p:spPr>
        <p:txBody>
          <a:bodyPr wrap="square">
            <a:spAutoFit/>
          </a:bodyPr>
          <a:lstStyle/>
          <a:p>
            <a:r>
              <a:rPr lang="en-US" sz="3200" b="1" dirty="0"/>
              <a:t>Romans 8:10</a:t>
            </a:r>
            <a:r>
              <a:rPr lang="en-US" sz="3200" dirty="0"/>
              <a:t> If Christ is in you, </a:t>
            </a:r>
            <a:r>
              <a:rPr lang="en-US" sz="3200" b="1" u="sng" dirty="0"/>
              <a:t>though the body is dead </a:t>
            </a:r>
            <a:r>
              <a:rPr lang="en-US" sz="3200" dirty="0"/>
              <a:t>because of sin, </a:t>
            </a:r>
            <a:r>
              <a:rPr lang="en-US" sz="3200" b="1" u="sng" dirty="0"/>
              <a:t>yet the spirit is alive </a:t>
            </a:r>
            <a:r>
              <a:rPr lang="en-US" sz="3200" dirty="0"/>
              <a:t>because of righteousness. </a:t>
            </a:r>
          </a:p>
        </p:txBody>
      </p:sp>
      <p:graphicFrame>
        <p:nvGraphicFramePr>
          <p:cNvPr id="6" name="Diagram 5">
            <a:extLst>
              <a:ext uri="{FF2B5EF4-FFF2-40B4-BE49-F238E27FC236}">
                <a16:creationId xmlns:a16="http://schemas.microsoft.com/office/drawing/2014/main" id="{F327DE2B-3D60-4BC8-BE1E-C20653DA3D99}"/>
              </a:ext>
            </a:extLst>
          </p:cNvPr>
          <p:cNvGraphicFramePr/>
          <p:nvPr>
            <p:extLst>
              <p:ext uri="{D42A27DB-BD31-4B8C-83A1-F6EECF244321}">
                <p14:modId xmlns:p14="http://schemas.microsoft.com/office/powerpoint/2010/main" val="3703592832"/>
              </p:ext>
            </p:extLst>
          </p:nvPr>
        </p:nvGraphicFramePr>
        <p:xfrm>
          <a:off x="1778612" y="3853049"/>
          <a:ext cx="8128000" cy="2623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5689A058-4CF2-4115-9FFA-9179D24B6523}"/>
              </a:ext>
            </a:extLst>
          </p:cNvPr>
          <p:cNvGraphicFramePr/>
          <p:nvPr>
            <p:extLst>
              <p:ext uri="{D42A27DB-BD31-4B8C-83A1-F6EECF244321}">
                <p14:modId xmlns:p14="http://schemas.microsoft.com/office/powerpoint/2010/main" val="2998401071"/>
              </p:ext>
            </p:extLst>
          </p:nvPr>
        </p:nvGraphicFramePr>
        <p:xfrm>
          <a:off x="1815003" y="3853049"/>
          <a:ext cx="8128000" cy="26239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39523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8"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Spirit”</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dirty="0">
                <a:effectLst>
                  <a:glow rad="228600">
                    <a:schemeClr val="accent6">
                      <a:satMod val="175000"/>
                      <a:alpha val="40000"/>
                    </a:schemeClr>
                  </a:glow>
                </a:effectLst>
              </a:rPr>
              <a:t>Your Spiritual Growth Underway</a:t>
            </a:r>
          </a:p>
        </p:txBody>
      </p:sp>
      <p:sp>
        <p:nvSpPr>
          <p:cNvPr id="5" name="Rectangle 4">
            <a:extLst>
              <a:ext uri="{FF2B5EF4-FFF2-40B4-BE49-F238E27FC236}">
                <a16:creationId xmlns:a16="http://schemas.microsoft.com/office/drawing/2014/main" id="{CCECF6D9-AA11-4772-B402-3298DDE63F3D}"/>
              </a:ext>
            </a:extLst>
          </p:cNvPr>
          <p:cNvSpPr/>
          <p:nvPr/>
        </p:nvSpPr>
        <p:spPr>
          <a:xfrm>
            <a:off x="1073625" y="2944258"/>
            <a:ext cx="6957671" cy="3046988"/>
          </a:xfrm>
          <a:prstGeom prst="rect">
            <a:avLst/>
          </a:prstGeom>
        </p:spPr>
        <p:txBody>
          <a:bodyPr wrap="square">
            <a:spAutoFit/>
          </a:bodyPr>
          <a:lstStyle/>
          <a:p>
            <a:r>
              <a:rPr lang="en-US" sz="3200" b="1" i="1" dirty="0"/>
              <a:t>Romans 8:11</a:t>
            </a:r>
            <a:r>
              <a:rPr lang="en-US" sz="3200" b="1" dirty="0"/>
              <a:t> But if the Spirit of Him who raised Jesus from the dead dwells in you, He who raised Christ Jesus from the dead will also give life to your mortal bodies through His Spirit who dwells in you. </a:t>
            </a:r>
          </a:p>
        </p:txBody>
      </p:sp>
      <p:graphicFrame>
        <p:nvGraphicFramePr>
          <p:cNvPr id="4" name="Diagram 3">
            <a:extLst>
              <a:ext uri="{FF2B5EF4-FFF2-40B4-BE49-F238E27FC236}">
                <a16:creationId xmlns:a16="http://schemas.microsoft.com/office/drawing/2014/main" id="{2EB0EFA3-EB01-4D76-AE3B-F7B142AFDBEC}"/>
              </a:ext>
            </a:extLst>
          </p:cNvPr>
          <p:cNvGraphicFramePr/>
          <p:nvPr>
            <p:extLst>
              <p:ext uri="{D42A27DB-BD31-4B8C-83A1-F6EECF244321}">
                <p14:modId xmlns:p14="http://schemas.microsoft.com/office/powerpoint/2010/main" val="1053638770"/>
              </p:ext>
            </p:extLst>
          </p:nvPr>
        </p:nvGraphicFramePr>
        <p:xfrm>
          <a:off x="8031296" y="643517"/>
          <a:ext cx="3197340" cy="5570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B4044C6E-B068-4721-8C64-60DCA5EC8E3F}"/>
              </a:ext>
            </a:extLst>
          </p:cNvPr>
          <p:cNvSpPr/>
          <p:nvPr/>
        </p:nvSpPr>
        <p:spPr>
          <a:xfrm>
            <a:off x="1073625" y="3428999"/>
            <a:ext cx="6096000" cy="138499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a:spAutoFit/>
          </a:bodyPr>
          <a:lstStyle/>
          <a:p>
            <a:r>
              <a:rPr lang="en-US" sz="2800" i="1" dirty="0"/>
              <a:t>Hebrews 6:19 </a:t>
            </a:r>
            <a:r>
              <a:rPr lang="en-US" sz="2800" dirty="0"/>
              <a:t>This hope we have as an anchor of the soul, a hope both sure and steadfast …</a:t>
            </a:r>
          </a:p>
        </p:txBody>
      </p:sp>
    </p:spTree>
    <p:extLst>
      <p:ext uri="{BB962C8B-B14F-4D97-AF65-F5344CB8AC3E}">
        <p14:creationId xmlns:p14="http://schemas.microsoft.com/office/powerpoint/2010/main" val="267296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Spirit”</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dirty="0">
                <a:effectLst>
                  <a:glow rad="228600">
                    <a:schemeClr val="accent6">
                      <a:satMod val="175000"/>
                      <a:alpha val="40000"/>
                    </a:schemeClr>
                  </a:glow>
                </a:effectLst>
              </a:rPr>
              <a:t>Your Spiritual Growth Underway</a:t>
            </a:r>
          </a:p>
        </p:txBody>
      </p:sp>
      <p:graphicFrame>
        <p:nvGraphicFramePr>
          <p:cNvPr id="8" name="Diagram 7">
            <a:extLst>
              <a:ext uri="{FF2B5EF4-FFF2-40B4-BE49-F238E27FC236}">
                <a16:creationId xmlns:a16="http://schemas.microsoft.com/office/drawing/2014/main" id="{F7AE5FF6-CBD0-4C16-8745-C566E44C5BF5}"/>
              </a:ext>
            </a:extLst>
          </p:cNvPr>
          <p:cNvGraphicFramePr/>
          <p:nvPr>
            <p:extLst>
              <p:ext uri="{D42A27DB-BD31-4B8C-83A1-F6EECF244321}">
                <p14:modId xmlns:p14="http://schemas.microsoft.com/office/powerpoint/2010/main" val="4207300847"/>
              </p:ext>
            </p:extLst>
          </p:nvPr>
        </p:nvGraphicFramePr>
        <p:xfrm>
          <a:off x="1110016" y="2129589"/>
          <a:ext cx="7176168" cy="4225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7292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graphicEl>
                                              <a:dgm id="{C7825D46-C8EC-4E53-916C-5696A439748F}"/>
                                            </p:graphicEl>
                                          </p:spTgt>
                                        </p:tgtEl>
                                        <p:attrNameLst>
                                          <p:attrName>style.visibility</p:attrName>
                                        </p:attrNameLst>
                                      </p:cBhvr>
                                      <p:to>
                                        <p:strVal val="visible"/>
                                      </p:to>
                                    </p:set>
                                    <p:animEffect transition="in" filter="randombar(horizontal)">
                                      <p:cBhvr>
                                        <p:cTn id="7" dur="500"/>
                                        <p:tgtEl>
                                          <p:spTgt spid="8">
                                            <p:graphicEl>
                                              <a:dgm id="{C7825D46-C8EC-4E53-916C-5696A439748F}"/>
                                            </p:graphic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graphicEl>
                                              <a:dgm id="{4015E12C-7F78-49A1-A989-F9E98DD7A1FB}"/>
                                            </p:graphicEl>
                                          </p:spTgt>
                                        </p:tgtEl>
                                        <p:attrNameLst>
                                          <p:attrName>style.visibility</p:attrName>
                                        </p:attrNameLst>
                                      </p:cBhvr>
                                      <p:to>
                                        <p:strVal val="visible"/>
                                      </p:to>
                                    </p:set>
                                    <p:animEffect transition="in" filter="randombar(horizontal)">
                                      <p:cBhvr>
                                        <p:cTn id="10" dur="500"/>
                                        <p:tgtEl>
                                          <p:spTgt spid="8">
                                            <p:graphicEl>
                                              <a:dgm id="{4015E12C-7F78-49A1-A989-F9E98DD7A1F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graphicEl>
                                              <a:dgm id="{D4D7E53B-0630-4C75-9173-1157E819051E}"/>
                                            </p:graphicEl>
                                          </p:spTgt>
                                        </p:tgtEl>
                                        <p:attrNameLst>
                                          <p:attrName>style.visibility</p:attrName>
                                        </p:attrNameLst>
                                      </p:cBhvr>
                                      <p:to>
                                        <p:strVal val="visible"/>
                                      </p:to>
                                    </p:set>
                                    <p:animEffect transition="in" filter="randombar(horizontal)">
                                      <p:cBhvr>
                                        <p:cTn id="15" dur="500"/>
                                        <p:tgtEl>
                                          <p:spTgt spid="8">
                                            <p:graphicEl>
                                              <a:dgm id="{D4D7E53B-0630-4C75-9173-1157E819051E}"/>
                                            </p:graphic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graphicEl>
                                              <a:dgm id="{91721768-FE12-472D-933D-B541E093685B}"/>
                                            </p:graphicEl>
                                          </p:spTgt>
                                        </p:tgtEl>
                                        <p:attrNameLst>
                                          <p:attrName>style.visibility</p:attrName>
                                        </p:attrNameLst>
                                      </p:cBhvr>
                                      <p:to>
                                        <p:strVal val="visible"/>
                                      </p:to>
                                    </p:set>
                                    <p:animEffect transition="in" filter="randombar(horizontal)">
                                      <p:cBhvr>
                                        <p:cTn id="18" dur="500"/>
                                        <p:tgtEl>
                                          <p:spTgt spid="8">
                                            <p:graphicEl>
                                              <a:dgm id="{91721768-FE12-472D-933D-B541E09368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Spirit”</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b="0" dirty="0">
                <a:effectLst/>
              </a:rPr>
              <a:t>Your Spiritual Growth Underway</a:t>
            </a:r>
          </a:p>
          <a:p>
            <a:pPr marL="514350" indent="-514350">
              <a:buFont typeface="+mj-lt"/>
              <a:buAutoNum type="arabicPeriod"/>
            </a:pPr>
            <a:r>
              <a:rPr lang="en-US" sz="2800" dirty="0">
                <a:effectLst>
                  <a:glow rad="228600">
                    <a:schemeClr val="accent6">
                      <a:satMod val="175000"/>
                      <a:alpha val="40000"/>
                    </a:schemeClr>
                  </a:glow>
                </a:effectLst>
              </a:rPr>
              <a:t>How God’s Spirit is Leading You</a:t>
            </a:r>
          </a:p>
        </p:txBody>
      </p:sp>
      <p:sp>
        <p:nvSpPr>
          <p:cNvPr id="6" name="Rectangle 5">
            <a:extLst>
              <a:ext uri="{FF2B5EF4-FFF2-40B4-BE49-F238E27FC236}">
                <a16:creationId xmlns:a16="http://schemas.microsoft.com/office/drawing/2014/main" id="{B0AFED06-4485-4E8F-802E-CE89DBCE9362}"/>
              </a:ext>
            </a:extLst>
          </p:cNvPr>
          <p:cNvSpPr/>
          <p:nvPr/>
        </p:nvSpPr>
        <p:spPr>
          <a:xfrm>
            <a:off x="954795" y="3146748"/>
            <a:ext cx="10392578" cy="2246769"/>
          </a:xfrm>
          <a:prstGeom prst="rect">
            <a:avLst/>
          </a:prstGeom>
        </p:spPr>
        <p:txBody>
          <a:bodyPr wrap="square">
            <a:spAutoFit/>
          </a:bodyPr>
          <a:lstStyle/>
          <a:p>
            <a:r>
              <a:rPr lang="en-US" sz="2800" b="1" dirty="0"/>
              <a:t>Romans 8:12-14 </a:t>
            </a:r>
            <a:r>
              <a:rPr lang="en-US" sz="2800" dirty="0"/>
              <a:t>So then, brethren, we are under obligation, not to the flesh, to live according to the flesh—for if you are living according to the flesh, you must die; but if by the Spirit you are putting to death the deeds of the body, you will live. </a:t>
            </a:r>
          </a:p>
          <a:p>
            <a:r>
              <a:rPr lang="en-US" sz="2800" b="1" dirty="0"/>
              <a:t>For all who are being led by the Spirit of God, these are sons of God. </a:t>
            </a:r>
          </a:p>
        </p:txBody>
      </p:sp>
      <p:sp>
        <p:nvSpPr>
          <p:cNvPr id="7" name="Rectangle 6">
            <a:extLst>
              <a:ext uri="{FF2B5EF4-FFF2-40B4-BE49-F238E27FC236}">
                <a16:creationId xmlns:a16="http://schemas.microsoft.com/office/drawing/2014/main" id="{9E51DF74-AB29-4259-B981-633B730BCCEC}"/>
              </a:ext>
            </a:extLst>
          </p:cNvPr>
          <p:cNvSpPr/>
          <p:nvPr/>
        </p:nvSpPr>
        <p:spPr>
          <a:xfrm>
            <a:off x="1073625" y="3146748"/>
            <a:ext cx="9000781" cy="267765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Galatians 5:16-18 </a:t>
            </a:r>
            <a:r>
              <a:rPr lang="en-US" sz="2800" b="1" u="sng" dirty="0"/>
              <a:t>Walk by the Spirit</a:t>
            </a:r>
            <a:r>
              <a:rPr lang="en-US" sz="2800" dirty="0"/>
              <a:t>, and you will not carry out the desire of the flesh. For the flesh sets its desire against the Spirit, and the Spirit against the flesh; for these are in opposition to one another, so that you may not </a:t>
            </a:r>
            <a:r>
              <a:rPr lang="en-US" sz="2800" b="1" u="sng" dirty="0"/>
              <a:t>do the things that you please</a:t>
            </a:r>
            <a:r>
              <a:rPr lang="en-US" sz="2800" dirty="0"/>
              <a:t>. But if you are led by the Spirit, you are </a:t>
            </a:r>
            <a:r>
              <a:rPr lang="en-US" sz="2800" b="1" u="sng" dirty="0"/>
              <a:t>not under the Law</a:t>
            </a:r>
            <a:r>
              <a:rPr lang="en-US" sz="2800" dirty="0"/>
              <a:t>. </a:t>
            </a:r>
          </a:p>
        </p:txBody>
      </p:sp>
    </p:spTree>
    <p:extLst>
      <p:ext uri="{BB962C8B-B14F-4D97-AF65-F5344CB8AC3E}">
        <p14:creationId xmlns:p14="http://schemas.microsoft.com/office/powerpoint/2010/main" val="295256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p:cTn id="7"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6">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Spirit”</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b="0" dirty="0">
                <a:effectLst/>
              </a:rPr>
              <a:t>Your Spiritual Growth Underway</a:t>
            </a:r>
          </a:p>
          <a:p>
            <a:pPr marL="514350" indent="-514350">
              <a:buFont typeface="+mj-lt"/>
              <a:buAutoNum type="arabicPeriod"/>
            </a:pPr>
            <a:r>
              <a:rPr lang="en-US" sz="2800" dirty="0">
                <a:effectLst>
                  <a:glow rad="228600">
                    <a:schemeClr val="accent6">
                      <a:satMod val="175000"/>
                      <a:alpha val="40000"/>
                    </a:schemeClr>
                  </a:glow>
                </a:effectLst>
              </a:rPr>
              <a:t>How God’s Spirit is Leading You</a:t>
            </a:r>
          </a:p>
        </p:txBody>
      </p:sp>
      <p:graphicFrame>
        <p:nvGraphicFramePr>
          <p:cNvPr id="4" name="Diagram 3">
            <a:extLst>
              <a:ext uri="{FF2B5EF4-FFF2-40B4-BE49-F238E27FC236}">
                <a16:creationId xmlns:a16="http://schemas.microsoft.com/office/drawing/2014/main" id="{3A1036CD-D852-4FD7-96C2-D7B1F1342C79}"/>
              </a:ext>
            </a:extLst>
          </p:cNvPr>
          <p:cNvGraphicFramePr/>
          <p:nvPr>
            <p:extLst>
              <p:ext uri="{D42A27DB-BD31-4B8C-83A1-F6EECF244321}">
                <p14:modId xmlns:p14="http://schemas.microsoft.com/office/powerpoint/2010/main" val="4172321184"/>
              </p:ext>
            </p:extLst>
          </p:nvPr>
        </p:nvGraphicFramePr>
        <p:xfrm>
          <a:off x="1110016" y="3018622"/>
          <a:ext cx="5808577" cy="3229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1EF9B7E3-5310-404D-BA29-6191C578E39A}"/>
              </a:ext>
            </a:extLst>
          </p:cNvPr>
          <p:cNvSpPr/>
          <p:nvPr/>
        </p:nvSpPr>
        <p:spPr>
          <a:xfrm>
            <a:off x="7513503" y="1346278"/>
            <a:ext cx="4120309" cy="440120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Matthew 7:7-8 </a:t>
            </a:r>
            <a:r>
              <a:rPr lang="en-US" sz="2800" dirty="0"/>
              <a:t>"</a:t>
            </a:r>
            <a:r>
              <a:rPr lang="en-US" sz="2800" b="1" u="sng" dirty="0"/>
              <a:t>Ask</a:t>
            </a:r>
            <a:r>
              <a:rPr lang="en-US" sz="2800" dirty="0"/>
              <a:t>, and it will be given to you; </a:t>
            </a:r>
            <a:r>
              <a:rPr lang="en-US" sz="2800" b="1" u="sng" dirty="0"/>
              <a:t>seek</a:t>
            </a:r>
            <a:r>
              <a:rPr lang="en-US" sz="2800" dirty="0"/>
              <a:t>, and you will find; </a:t>
            </a:r>
            <a:r>
              <a:rPr lang="en-US" sz="2800" b="1" u="sng" dirty="0"/>
              <a:t>knock</a:t>
            </a:r>
            <a:r>
              <a:rPr lang="en-US" sz="2800" dirty="0"/>
              <a:t>, and it will be opened to you. </a:t>
            </a:r>
            <a:br>
              <a:rPr lang="en-US" sz="2800" dirty="0"/>
            </a:br>
            <a:r>
              <a:rPr lang="en-US" sz="2800" dirty="0"/>
              <a:t>For everyone who asks receives, and he who seeks finds, and to him who knocks it will be opened.”</a:t>
            </a:r>
          </a:p>
        </p:txBody>
      </p:sp>
      <p:sp>
        <p:nvSpPr>
          <p:cNvPr id="8" name="Rectangle 7">
            <a:extLst>
              <a:ext uri="{FF2B5EF4-FFF2-40B4-BE49-F238E27FC236}">
                <a16:creationId xmlns:a16="http://schemas.microsoft.com/office/drawing/2014/main" id="{6518DED1-28AB-4A4C-A06E-B124698351CE}"/>
              </a:ext>
            </a:extLst>
          </p:cNvPr>
          <p:cNvSpPr/>
          <p:nvPr/>
        </p:nvSpPr>
        <p:spPr>
          <a:xfrm>
            <a:off x="7357430" y="3459680"/>
            <a:ext cx="4120309"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800" b="1" dirty="0"/>
              <a:t>1 Thessalonians 5:17 </a:t>
            </a:r>
            <a:r>
              <a:rPr lang="en-US" sz="2800" dirty="0"/>
              <a:t>pray without ceasing;</a:t>
            </a:r>
          </a:p>
        </p:txBody>
      </p:sp>
      <p:sp>
        <p:nvSpPr>
          <p:cNvPr id="9" name="Rectangle 8">
            <a:extLst>
              <a:ext uri="{FF2B5EF4-FFF2-40B4-BE49-F238E27FC236}">
                <a16:creationId xmlns:a16="http://schemas.microsoft.com/office/drawing/2014/main" id="{A5E1ABE9-B68C-4F19-9232-7E53527BE868}"/>
              </a:ext>
            </a:extLst>
          </p:cNvPr>
          <p:cNvSpPr/>
          <p:nvPr/>
        </p:nvSpPr>
        <p:spPr>
          <a:xfrm>
            <a:off x="957548" y="5270429"/>
            <a:ext cx="10520191" cy="138499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800" b="1" dirty="0"/>
              <a:t>2 Corinthians 4:6 </a:t>
            </a:r>
            <a:r>
              <a:rPr lang="en-US" sz="2800" dirty="0"/>
              <a:t>For God, who said, "Light shall shine out of darkness," is the One who has shone in our hearts to give the Light of the knowledge of the glory of God in the face of Christ. </a:t>
            </a:r>
          </a:p>
        </p:txBody>
      </p:sp>
    </p:spTree>
    <p:extLst>
      <p:ext uri="{BB962C8B-B14F-4D97-AF65-F5344CB8AC3E}">
        <p14:creationId xmlns:p14="http://schemas.microsoft.com/office/powerpoint/2010/main" val="194338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C7679F2B-C00D-4925-B144-112A98E6C808}"/>
                                            </p:graphicEl>
                                          </p:spTgt>
                                        </p:tgtEl>
                                        <p:attrNameLst>
                                          <p:attrName>style.visibility</p:attrName>
                                        </p:attrNameLst>
                                      </p:cBhvr>
                                      <p:to>
                                        <p:strVal val="visible"/>
                                      </p:to>
                                    </p:set>
                                    <p:anim calcmode="lin" valueType="num">
                                      <p:cBhvr>
                                        <p:cTn id="7" dur="500" fill="hold"/>
                                        <p:tgtEl>
                                          <p:spTgt spid="4">
                                            <p:graphicEl>
                                              <a:dgm id="{C7679F2B-C00D-4925-B144-112A98E6C808}"/>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C7679F2B-C00D-4925-B144-112A98E6C808}"/>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C7679F2B-C00D-4925-B144-112A98E6C808}"/>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D74E2226-5808-4E9B-8E02-58D2601A8294}"/>
                                            </p:graphicEl>
                                          </p:spTgt>
                                        </p:tgtEl>
                                        <p:attrNameLst>
                                          <p:attrName>style.visibility</p:attrName>
                                        </p:attrNameLst>
                                      </p:cBhvr>
                                      <p:to>
                                        <p:strVal val="visible"/>
                                      </p:to>
                                    </p:set>
                                    <p:anim calcmode="lin" valueType="num">
                                      <p:cBhvr>
                                        <p:cTn id="14" dur="500" fill="hold"/>
                                        <p:tgtEl>
                                          <p:spTgt spid="4">
                                            <p:graphicEl>
                                              <a:dgm id="{D74E2226-5808-4E9B-8E02-58D2601A8294}"/>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D74E2226-5808-4E9B-8E02-58D2601A8294}"/>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D74E2226-5808-4E9B-8E02-58D2601A8294}"/>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graphicEl>
                                              <a:dgm id="{77F66AEC-A1EA-409C-B1FD-32F653325B24}"/>
                                            </p:graphicEl>
                                          </p:spTgt>
                                        </p:tgtEl>
                                        <p:attrNameLst>
                                          <p:attrName>style.visibility</p:attrName>
                                        </p:attrNameLst>
                                      </p:cBhvr>
                                      <p:to>
                                        <p:strVal val="visible"/>
                                      </p:to>
                                    </p:set>
                                    <p:anim calcmode="lin" valueType="num">
                                      <p:cBhvr>
                                        <p:cTn id="35" dur="500" fill="hold"/>
                                        <p:tgtEl>
                                          <p:spTgt spid="4">
                                            <p:graphicEl>
                                              <a:dgm id="{77F66AEC-A1EA-409C-B1FD-32F653325B24}"/>
                                            </p:graphicEl>
                                          </p:spTgt>
                                        </p:tgtEl>
                                        <p:attrNameLst>
                                          <p:attrName>ppt_w</p:attrName>
                                        </p:attrNameLst>
                                      </p:cBhvr>
                                      <p:tavLst>
                                        <p:tav tm="0">
                                          <p:val>
                                            <p:fltVal val="0"/>
                                          </p:val>
                                        </p:tav>
                                        <p:tav tm="100000">
                                          <p:val>
                                            <p:strVal val="#ppt_w"/>
                                          </p:val>
                                        </p:tav>
                                      </p:tavLst>
                                    </p:anim>
                                    <p:anim calcmode="lin" valueType="num">
                                      <p:cBhvr>
                                        <p:cTn id="36" dur="500" fill="hold"/>
                                        <p:tgtEl>
                                          <p:spTgt spid="4">
                                            <p:graphicEl>
                                              <a:dgm id="{77F66AEC-A1EA-409C-B1FD-32F653325B24}"/>
                                            </p:graphicEl>
                                          </p:spTgt>
                                        </p:tgtEl>
                                        <p:attrNameLst>
                                          <p:attrName>ppt_h</p:attrName>
                                        </p:attrNameLst>
                                      </p:cBhvr>
                                      <p:tavLst>
                                        <p:tav tm="0">
                                          <p:val>
                                            <p:fltVal val="0"/>
                                          </p:val>
                                        </p:tav>
                                        <p:tav tm="100000">
                                          <p:val>
                                            <p:strVal val="#ppt_h"/>
                                          </p:val>
                                        </p:tav>
                                      </p:tavLst>
                                    </p:anim>
                                    <p:animEffect transition="in" filter="fade">
                                      <p:cBhvr>
                                        <p:cTn id="37" dur="500"/>
                                        <p:tgtEl>
                                          <p:spTgt spid="4">
                                            <p:graphicEl>
                                              <a:dgm id="{77F66AEC-A1EA-409C-B1FD-32F653325B24}"/>
                                            </p:graphicEl>
                                          </p:spTgt>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4">
                                            <p:graphicEl>
                                              <a:dgm id="{32BF2286-C775-44CA-83BD-C1458251F3FC}"/>
                                            </p:graphicEl>
                                          </p:spTgt>
                                        </p:tgtEl>
                                        <p:attrNameLst>
                                          <p:attrName>style.visibility</p:attrName>
                                        </p:attrNameLst>
                                      </p:cBhvr>
                                      <p:to>
                                        <p:strVal val="visible"/>
                                      </p:to>
                                    </p:set>
                                    <p:anim calcmode="lin" valueType="num">
                                      <p:cBhvr>
                                        <p:cTn id="40" dur="500" fill="hold"/>
                                        <p:tgtEl>
                                          <p:spTgt spid="4">
                                            <p:graphicEl>
                                              <a:dgm id="{32BF2286-C775-44CA-83BD-C1458251F3FC}"/>
                                            </p:graphicEl>
                                          </p:spTgt>
                                        </p:tgtEl>
                                        <p:attrNameLst>
                                          <p:attrName>ppt_w</p:attrName>
                                        </p:attrNameLst>
                                      </p:cBhvr>
                                      <p:tavLst>
                                        <p:tav tm="0">
                                          <p:val>
                                            <p:fltVal val="0"/>
                                          </p:val>
                                        </p:tav>
                                        <p:tav tm="100000">
                                          <p:val>
                                            <p:strVal val="#ppt_w"/>
                                          </p:val>
                                        </p:tav>
                                      </p:tavLst>
                                    </p:anim>
                                    <p:anim calcmode="lin" valueType="num">
                                      <p:cBhvr>
                                        <p:cTn id="41" dur="500" fill="hold"/>
                                        <p:tgtEl>
                                          <p:spTgt spid="4">
                                            <p:graphicEl>
                                              <a:dgm id="{32BF2286-C775-44CA-83BD-C1458251F3FC}"/>
                                            </p:graphicEl>
                                          </p:spTgt>
                                        </p:tgtEl>
                                        <p:attrNameLst>
                                          <p:attrName>ppt_h</p:attrName>
                                        </p:attrNameLst>
                                      </p:cBhvr>
                                      <p:tavLst>
                                        <p:tav tm="0">
                                          <p:val>
                                            <p:fltVal val="0"/>
                                          </p:val>
                                        </p:tav>
                                        <p:tav tm="100000">
                                          <p:val>
                                            <p:strVal val="#ppt_h"/>
                                          </p:val>
                                        </p:tav>
                                      </p:tavLst>
                                    </p:anim>
                                    <p:animEffect transition="in" filter="fade">
                                      <p:cBhvr>
                                        <p:cTn id="42" dur="500"/>
                                        <p:tgtEl>
                                          <p:spTgt spid="4">
                                            <p:graphicEl>
                                              <a:dgm id="{32BF2286-C775-44CA-83BD-C1458251F3FC}"/>
                                            </p:graphicEl>
                                          </p:spTgt>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
                                            <p:graphicEl>
                                              <a:dgm id="{D5E42FDC-43B1-4550-8844-E807DA9D98F5}"/>
                                            </p:graphicEl>
                                          </p:spTgt>
                                        </p:tgtEl>
                                        <p:attrNameLst>
                                          <p:attrName>style.visibility</p:attrName>
                                        </p:attrNameLst>
                                      </p:cBhvr>
                                      <p:to>
                                        <p:strVal val="visible"/>
                                      </p:to>
                                    </p:set>
                                    <p:anim calcmode="lin" valueType="num">
                                      <p:cBhvr>
                                        <p:cTn id="45" dur="500" fill="hold"/>
                                        <p:tgtEl>
                                          <p:spTgt spid="4">
                                            <p:graphicEl>
                                              <a:dgm id="{D5E42FDC-43B1-4550-8844-E807DA9D98F5}"/>
                                            </p:graphicEl>
                                          </p:spTgt>
                                        </p:tgtEl>
                                        <p:attrNameLst>
                                          <p:attrName>ppt_w</p:attrName>
                                        </p:attrNameLst>
                                      </p:cBhvr>
                                      <p:tavLst>
                                        <p:tav tm="0">
                                          <p:val>
                                            <p:fltVal val="0"/>
                                          </p:val>
                                        </p:tav>
                                        <p:tav tm="100000">
                                          <p:val>
                                            <p:strVal val="#ppt_w"/>
                                          </p:val>
                                        </p:tav>
                                      </p:tavLst>
                                    </p:anim>
                                    <p:anim calcmode="lin" valueType="num">
                                      <p:cBhvr>
                                        <p:cTn id="46" dur="500" fill="hold"/>
                                        <p:tgtEl>
                                          <p:spTgt spid="4">
                                            <p:graphicEl>
                                              <a:dgm id="{D5E42FDC-43B1-4550-8844-E807DA9D98F5}"/>
                                            </p:graphicEl>
                                          </p:spTgt>
                                        </p:tgtEl>
                                        <p:attrNameLst>
                                          <p:attrName>ppt_h</p:attrName>
                                        </p:attrNameLst>
                                      </p:cBhvr>
                                      <p:tavLst>
                                        <p:tav tm="0">
                                          <p:val>
                                            <p:fltVal val="0"/>
                                          </p:val>
                                        </p:tav>
                                        <p:tav tm="100000">
                                          <p:val>
                                            <p:strVal val="#ppt_h"/>
                                          </p:val>
                                        </p:tav>
                                      </p:tavLst>
                                    </p:anim>
                                    <p:animEffect transition="in" filter="fade">
                                      <p:cBhvr>
                                        <p:cTn id="47" dur="500"/>
                                        <p:tgtEl>
                                          <p:spTgt spid="4">
                                            <p:graphicEl>
                                              <a:dgm id="{D5E42FDC-43B1-4550-8844-E807DA9D98F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35" name="Rectangle 145">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736" name="Group 147">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9"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737"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3"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4"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5"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7"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0"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1"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2"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3"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4"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5"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66"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71" name="Group 170">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72" name="Rectangle 171">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 name="Rectangle 173">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904877" y="2415322"/>
            <a:ext cx="3451730" cy="2399869"/>
          </a:xfrm>
        </p:spPr>
        <p:txBody>
          <a:bodyPr vert="horz" lIns="91440" tIns="45720" rIns="91440" bIns="45720" rtlCol="0" anchor="ctr">
            <a:normAutofit/>
          </a:bodyPr>
          <a:lstStyle/>
          <a:p>
            <a:pPr algn="ctr"/>
            <a:r>
              <a:rPr lang="en-US" altLang="en-US" sz="4000" b="1" kern="12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rPr>
              <a:t>“Walking by the Spirit”</a:t>
            </a:r>
          </a:p>
        </p:txBody>
      </p:sp>
      <p:sp>
        <p:nvSpPr>
          <p:cNvPr id="12" name="Text Placeholder 11">
            <a:extLst>
              <a:ext uri="{FF2B5EF4-FFF2-40B4-BE49-F238E27FC236}">
                <a16:creationId xmlns:a16="http://schemas.microsoft.com/office/drawing/2014/main" id="{088CAB69-0FD1-45F0-8CC1-3FF752C193DD}"/>
              </a:ext>
            </a:extLst>
          </p:cNvPr>
          <p:cNvSpPr>
            <a:spLocks noGrp="1"/>
          </p:cNvSpPr>
          <p:nvPr>
            <p:ph type="body" sz="quarter" idx="10"/>
          </p:nvPr>
        </p:nvSpPr>
        <p:spPr>
          <a:xfrm>
            <a:off x="5120640" y="804672"/>
            <a:ext cx="6281928" cy="5248656"/>
          </a:xfrm>
        </p:spPr>
        <p:txBody>
          <a:bodyPr vert="horz" lIns="91440" tIns="45720" rIns="91440" bIns="45720" rtlCol="0" anchor="ctr">
            <a:normAutofit/>
          </a:bodyPr>
          <a:lstStyle/>
          <a:p>
            <a:pPr>
              <a:lnSpc>
                <a:spcPct val="90000"/>
              </a:lnSpc>
            </a:pPr>
            <a:r>
              <a:rPr lang="en-US" dirty="0">
                <a:solidFill>
                  <a:schemeClr val="tx1"/>
                </a:solidFill>
                <a:cs typeface="+mn-cs"/>
              </a:rPr>
              <a:t>Romans 8:3-4 God has done what the law, weakened by the flesh, could not do…in order that </a:t>
            </a:r>
            <a:r>
              <a:rPr lang="en-US" u="sng" dirty="0">
                <a:solidFill>
                  <a:schemeClr val="tx1"/>
                </a:solidFill>
                <a:cs typeface="+mn-cs"/>
              </a:rPr>
              <a:t>the righteous requirement of the law might be fulfilled in us</a:t>
            </a:r>
            <a:r>
              <a:rPr lang="en-US" dirty="0">
                <a:solidFill>
                  <a:schemeClr val="tx1"/>
                </a:solidFill>
                <a:cs typeface="+mn-cs"/>
              </a:rPr>
              <a:t>,</a:t>
            </a:r>
            <a:br>
              <a:rPr lang="en-US" dirty="0">
                <a:solidFill>
                  <a:schemeClr val="tx1"/>
                </a:solidFill>
                <a:cs typeface="+mn-cs"/>
              </a:rPr>
            </a:br>
            <a:endParaRPr lang="en-US" dirty="0">
              <a:solidFill>
                <a:schemeClr val="tx1"/>
              </a:solidFill>
              <a:cs typeface="+mn-cs"/>
            </a:endParaRPr>
          </a:p>
        </p:txBody>
      </p:sp>
      <p:sp>
        <p:nvSpPr>
          <p:cNvPr id="13" name="Rectangle 12">
            <a:extLst>
              <a:ext uri="{FF2B5EF4-FFF2-40B4-BE49-F238E27FC236}">
                <a16:creationId xmlns:a16="http://schemas.microsoft.com/office/drawing/2014/main" id="{60F8EBC8-19AF-406B-BE86-5E5579BA3948}"/>
              </a:ext>
            </a:extLst>
          </p:cNvPr>
          <p:cNvSpPr/>
          <p:nvPr/>
        </p:nvSpPr>
        <p:spPr>
          <a:xfrm>
            <a:off x="842815" y="1645835"/>
            <a:ext cx="3603294" cy="584775"/>
          </a:xfrm>
          <a:prstGeom prst="rect">
            <a:avLst/>
          </a:prstGeom>
          <a:noFill/>
        </p:spPr>
        <p:txBody>
          <a:bodyPr wrap="none" lIns="91440" tIns="45720" rIns="91440" bIns="45720">
            <a:spAutoFit/>
          </a:bodyPr>
          <a:lstStyle/>
          <a:p>
            <a:pPr algn="ctr"/>
            <a:r>
              <a:rPr lang="en-US" sz="32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What does it mean?</a:t>
            </a:r>
          </a:p>
        </p:txBody>
      </p:sp>
      <p:sp>
        <p:nvSpPr>
          <p:cNvPr id="14" name="Callout: Line 13">
            <a:extLst>
              <a:ext uri="{FF2B5EF4-FFF2-40B4-BE49-F238E27FC236}">
                <a16:creationId xmlns:a16="http://schemas.microsoft.com/office/drawing/2014/main" id="{9D426746-9CC7-4E4B-A460-253EFDBEBE52}"/>
              </a:ext>
            </a:extLst>
          </p:cNvPr>
          <p:cNvSpPr/>
          <p:nvPr/>
        </p:nvSpPr>
        <p:spPr>
          <a:xfrm>
            <a:off x="5137945" y="4208653"/>
            <a:ext cx="6096000" cy="646331"/>
          </a:xfrm>
          <a:prstGeom prst="borderCallout1">
            <a:avLst>
              <a:gd name="adj1" fmla="val -4191"/>
              <a:gd name="adj2" fmla="val 37991"/>
              <a:gd name="adj3" fmla="val -95624"/>
              <a:gd name="adj4" fmla="val 37897"/>
            </a:avLst>
          </a:prstGeom>
          <a:ln w="57150">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a:spAutoFit/>
          </a:bodyPr>
          <a:lstStyle/>
          <a:p>
            <a:r>
              <a:rPr lang="en-US" dirty="0"/>
              <a:t>Romans 13:8 Owe no one anything, except to love each other, for </a:t>
            </a:r>
            <a:r>
              <a:rPr lang="en-US" u="sng" dirty="0"/>
              <a:t>the one who loves </a:t>
            </a:r>
            <a:r>
              <a:rPr lang="en-US" dirty="0"/>
              <a:t>another has </a:t>
            </a:r>
            <a:r>
              <a:rPr lang="en-US" u="sng" dirty="0"/>
              <a:t>fulfilled the law</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Spirit”</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b="0" dirty="0">
                <a:effectLst/>
              </a:rPr>
              <a:t>Your Spiritual Growth Underway</a:t>
            </a:r>
          </a:p>
          <a:p>
            <a:pPr marL="514350" indent="-514350">
              <a:buFont typeface="+mj-lt"/>
              <a:buAutoNum type="arabicPeriod"/>
            </a:pPr>
            <a:r>
              <a:rPr lang="en-US" sz="2800" dirty="0">
                <a:effectLst>
                  <a:glow rad="228600">
                    <a:schemeClr val="accent6">
                      <a:satMod val="175000"/>
                      <a:alpha val="40000"/>
                    </a:schemeClr>
                  </a:glow>
                </a:effectLst>
              </a:rPr>
              <a:t>How God’s Spirit is Leading You</a:t>
            </a:r>
          </a:p>
        </p:txBody>
      </p:sp>
      <p:graphicFrame>
        <p:nvGraphicFramePr>
          <p:cNvPr id="4" name="Diagram 3">
            <a:extLst>
              <a:ext uri="{FF2B5EF4-FFF2-40B4-BE49-F238E27FC236}">
                <a16:creationId xmlns:a16="http://schemas.microsoft.com/office/drawing/2014/main" id="{3A1036CD-D852-4FD7-96C2-D7B1F1342C79}"/>
              </a:ext>
            </a:extLst>
          </p:cNvPr>
          <p:cNvGraphicFramePr/>
          <p:nvPr>
            <p:extLst>
              <p:ext uri="{D42A27DB-BD31-4B8C-83A1-F6EECF244321}">
                <p14:modId xmlns:p14="http://schemas.microsoft.com/office/powerpoint/2010/main" val="663778516"/>
              </p:ext>
            </p:extLst>
          </p:nvPr>
        </p:nvGraphicFramePr>
        <p:xfrm>
          <a:off x="1110016" y="3018622"/>
          <a:ext cx="5808577" cy="3229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FBA9096E-4185-42D1-94EF-A24ABF1EBC9D}"/>
              </a:ext>
            </a:extLst>
          </p:cNvPr>
          <p:cNvSpPr/>
          <p:nvPr/>
        </p:nvSpPr>
        <p:spPr>
          <a:xfrm>
            <a:off x="6775374" y="3018622"/>
            <a:ext cx="5001658" cy="310854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Ephesians 5:1-2 </a:t>
            </a:r>
            <a:r>
              <a:rPr lang="en-US" sz="2800" dirty="0"/>
              <a:t> Therefore be </a:t>
            </a:r>
            <a:r>
              <a:rPr lang="en-US" sz="2800" b="1" u="sng" dirty="0"/>
              <a:t>imitators of God</a:t>
            </a:r>
            <a:r>
              <a:rPr lang="en-US" sz="2800" dirty="0"/>
              <a:t>, as beloved children;  and </a:t>
            </a:r>
            <a:r>
              <a:rPr lang="en-US" sz="2800" b="1" u="sng" dirty="0"/>
              <a:t>walk in love</a:t>
            </a:r>
            <a:r>
              <a:rPr lang="en-US" sz="2800" dirty="0"/>
              <a:t>, just as Christ also loved you and </a:t>
            </a:r>
            <a:r>
              <a:rPr lang="en-US" sz="2800" b="1" u="sng" dirty="0"/>
              <a:t>gave Himself up </a:t>
            </a:r>
            <a:r>
              <a:rPr lang="en-US" sz="2800" dirty="0"/>
              <a:t>for us, an offering and a sacrifice to God as a fragrant aroma. </a:t>
            </a:r>
          </a:p>
        </p:txBody>
      </p:sp>
      <p:sp>
        <p:nvSpPr>
          <p:cNvPr id="9" name="Rectangle 8">
            <a:extLst>
              <a:ext uri="{FF2B5EF4-FFF2-40B4-BE49-F238E27FC236}">
                <a16:creationId xmlns:a16="http://schemas.microsoft.com/office/drawing/2014/main" id="{A1238137-AB27-416B-82F4-BE75AC3573B5}"/>
              </a:ext>
            </a:extLst>
          </p:cNvPr>
          <p:cNvSpPr/>
          <p:nvPr/>
        </p:nvSpPr>
        <p:spPr>
          <a:xfrm>
            <a:off x="6775374" y="3807977"/>
            <a:ext cx="5001658" cy="138499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Ephesians 5:21 </a:t>
            </a:r>
            <a:r>
              <a:rPr lang="en-US" sz="2800" dirty="0"/>
              <a:t>and be subject to one another in the fear of Christ. </a:t>
            </a:r>
          </a:p>
        </p:txBody>
      </p:sp>
    </p:spTree>
    <p:extLst>
      <p:ext uri="{BB962C8B-B14F-4D97-AF65-F5344CB8AC3E}">
        <p14:creationId xmlns:p14="http://schemas.microsoft.com/office/powerpoint/2010/main" val="162733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53B9E6-039B-4D1F-882B-9FCAF084DC13}"/>
              </a:ext>
            </a:extLst>
          </p:cNvPr>
          <p:cNvSpPr/>
          <p:nvPr/>
        </p:nvSpPr>
        <p:spPr>
          <a:xfrm>
            <a:off x="7248115" y="2972102"/>
            <a:ext cx="4164375" cy="3108543"/>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2800" b="1" dirty="0"/>
              <a:t>Romans 8:13</a:t>
            </a:r>
            <a:r>
              <a:rPr lang="en-US" sz="2800" baseline="30000" dirty="0"/>
              <a:t> </a:t>
            </a:r>
            <a:r>
              <a:rPr lang="en-US" sz="2800" dirty="0"/>
              <a:t> for if you are living according to the flesh, you must die; but if </a:t>
            </a:r>
            <a:r>
              <a:rPr lang="en-US" sz="2800" b="1" u="sng" dirty="0"/>
              <a:t>by the Spirit</a:t>
            </a:r>
            <a:r>
              <a:rPr lang="en-US" sz="2800" dirty="0"/>
              <a:t> you are </a:t>
            </a:r>
            <a:r>
              <a:rPr lang="en-US" sz="2800" b="1" u="sng" dirty="0"/>
              <a:t>putting to death the deeds of the body</a:t>
            </a:r>
            <a:r>
              <a:rPr lang="en-US" sz="2800" dirty="0"/>
              <a:t>, you will live. </a:t>
            </a:r>
          </a:p>
        </p:txBody>
      </p:sp>
      <p:sp>
        <p:nvSpPr>
          <p:cNvPr id="2" name="Title 1">
            <a:extLst>
              <a:ext uri="{FF2B5EF4-FFF2-40B4-BE49-F238E27FC236}">
                <a16:creationId xmlns:a16="http://schemas.microsoft.com/office/drawing/2014/main" id="{F1054DB1-8B21-4CDF-9121-2D8F79306D45}"/>
              </a:ext>
            </a:extLst>
          </p:cNvPr>
          <p:cNvSpPr>
            <a:spLocks noGrp="1"/>
          </p:cNvSpPr>
          <p:nvPr>
            <p:ph type="ctrTitle"/>
          </p:nvPr>
        </p:nvSpPr>
        <p:spPr/>
        <p:txBody>
          <a:bodyPr/>
          <a:lstStyle/>
          <a:p>
            <a:r>
              <a:rPr lang="en-US" dirty="0"/>
              <a:t>“Things of the Spirit”</a:t>
            </a:r>
          </a:p>
        </p:txBody>
      </p:sp>
      <p:sp>
        <p:nvSpPr>
          <p:cNvPr id="3" name="Text Placeholder 2">
            <a:extLst>
              <a:ext uri="{FF2B5EF4-FFF2-40B4-BE49-F238E27FC236}">
                <a16:creationId xmlns:a16="http://schemas.microsoft.com/office/drawing/2014/main" id="{383B880F-06C7-4236-A44F-B0067AADB7A3}"/>
              </a:ext>
            </a:extLst>
          </p:cNvPr>
          <p:cNvSpPr>
            <a:spLocks noGrp="1"/>
          </p:cNvSpPr>
          <p:nvPr>
            <p:ph type="body" sz="quarter" idx="10"/>
          </p:nvPr>
        </p:nvSpPr>
        <p:spPr/>
        <p:txBody>
          <a:bodyPr>
            <a:normAutofit/>
          </a:bodyPr>
          <a:lstStyle/>
          <a:p>
            <a:pPr marL="514350" indent="-514350">
              <a:buFont typeface="+mj-lt"/>
              <a:buAutoNum type="arabicPeriod"/>
            </a:pPr>
            <a:r>
              <a:rPr lang="en-US" sz="2800" b="0" dirty="0">
                <a:effectLst/>
              </a:rPr>
              <a:t>Your Spiritual Growth Underway</a:t>
            </a:r>
          </a:p>
          <a:p>
            <a:pPr marL="514350" indent="-514350">
              <a:buFont typeface="+mj-lt"/>
              <a:buAutoNum type="arabicPeriod"/>
            </a:pPr>
            <a:r>
              <a:rPr lang="en-US" sz="2800" dirty="0">
                <a:effectLst>
                  <a:glow rad="228600">
                    <a:schemeClr val="accent6">
                      <a:satMod val="175000"/>
                      <a:alpha val="40000"/>
                    </a:schemeClr>
                  </a:glow>
                </a:effectLst>
              </a:rPr>
              <a:t>How God’s Spirit is Leading You</a:t>
            </a:r>
          </a:p>
        </p:txBody>
      </p:sp>
      <p:graphicFrame>
        <p:nvGraphicFramePr>
          <p:cNvPr id="4" name="Diagram 3">
            <a:extLst>
              <a:ext uri="{FF2B5EF4-FFF2-40B4-BE49-F238E27FC236}">
                <a16:creationId xmlns:a16="http://schemas.microsoft.com/office/drawing/2014/main" id="{3A1036CD-D852-4FD7-96C2-D7B1F1342C79}"/>
              </a:ext>
            </a:extLst>
          </p:cNvPr>
          <p:cNvGraphicFramePr/>
          <p:nvPr>
            <p:extLst>
              <p:ext uri="{D42A27DB-BD31-4B8C-83A1-F6EECF244321}">
                <p14:modId xmlns:p14="http://schemas.microsoft.com/office/powerpoint/2010/main" val="2749032993"/>
              </p:ext>
            </p:extLst>
          </p:nvPr>
        </p:nvGraphicFramePr>
        <p:xfrm>
          <a:off x="1110016" y="3018622"/>
          <a:ext cx="5808577" cy="3229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CC2D5267-BA03-43A0-A6B9-68D53B2DCE14}"/>
              </a:ext>
            </a:extLst>
          </p:cNvPr>
          <p:cNvSpPr/>
          <p:nvPr/>
        </p:nvSpPr>
        <p:spPr>
          <a:xfrm>
            <a:off x="7402350" y="1072206"/>
            <a:ext cx="3855904" cy="526297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2800" b="1" dirty="0"/>
              <a:t>2 Corinthians 4:16-17 </a:t>
            </a:r>
            <a:r>
              <a:rPr lang="en-US" sz="2800" dirty="0"/>
              <a:t>Therefore we do not lose heart, but though our outer man is decaying, yet our inner man is being renewed day by day. </a:t>
            </a:r>
            <a:br>
              <a:rPr lang="en-US" sz="2800" dirty="0"/>
            </a:br>
            <a:r>
              <a:rPr lang="en-US" sz="2800" baseline="30000" dirty="0"/>
              <a:t>17 </a:t>
            </a:r>
            <a:r>
              <a:rPr lang="en-US" sz="2800" dirty="0"/>
              <a:t> For </a:t>
            </a:r>
            <a:r>
              <a:rPr lang="en-US" sz="2800" u="sng" dirty="0"/>
              <a:t>momentary</a:t>
            </a:r>
            <a:r>
              <a:rPr lang="en-US" sz="2800" dirty="0"/>
              <a:t>, light affliction is producing for us an eternal weight of glory far </a:t>
            </a:r>
            <a:r>
              <a:rPr lang="en-US" sz="2800" u="sng" dirty="0"/>
              <a:t>beyond all comparison</a:t>
            </a:r>
            <a:r>
              <a:rPr lang="en-US" sz="2800" dirty="0"/>
              <a:t>, </a:t>
            </a:r>
          </a:p>
        </p:txBody>
      </p:sp>
    </p:spTree>
    <p:extLst>
      <p:ext uri="{BB962C8B-B14F-4D97-AF65-F5344CB8AC3E}">
        <p14:creationId xmlns:p14="http://schemas.microsoft.com/office/powerpoint/2010/main" val="90688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B9AC-E81B-4824-BD62-567FF223A6A7}"/>
              </a:ext>
            </a:extLst>
          </p:cNvPr>
          <p:cNvSpPr>
            <a:spLocks noGrp="1"/>
          </p:cNvSpPr>
          <p:nvPr>
            <p:ph type="ctrTitle"/>
          </p:nvPr>
        </p:nvSpPr>
        <p:spPr/>
        <p:txBody>
          <a:bodyPr/>
          <a:lstStyle/>
          <a:p>
            <a:r>
              <a:rPr lang="en-US" dirty="0"/>
              <a:t>Your Spiritual Filter</a:t>
            </a:r>
          </a:p>
        </p:txBody>
      </p:sp>
      <p:graphicFrame>
        <p:nvGraphicFramePr>
          <p:cNvPr id="5" name="Diagram 4">
            <a:extLst>
              <a:ext uri="{FF2B5EF4-FFF2-40B4-BE49-F238E27FC236}">
                <a16:creationId xmlns:a16="http://schemas.microsoft.com/office/drawing/2014/main" id="{045F5D2B-4A6B-4910-A792-A4D714123EE3}"/>
              </a:ext>
            </a:extLst>
          </p:cNvPr>
          <p:cNvGraphicFramePr/>
          <p:nvPr>
            <p:extLst>
              <p:ext uri="{D42A27DB-BD31-4B8C-83A1-F6EECF244321}">
                <p14:modId xmlns:p14="http://schemas.microsoft.com/office/powerpoint/2010/main" val="1600054451"/>
              </p:ext>
            </p:extLst>
          </p:nvPr>
        </p:nvGraphicFramePr>
        <p:xfrm>
          <a:off x="1073625" y="94068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F83B3BB0-3EDB-4F06-B18A-57C875B97B21}"/>
              </a:ext>
            </a:extLst>
          </p:cNvPr>
          <p:cNvSpPr/>
          <p:nvPr/>
        </p:nvSpPr>
        <p:spPr>
          <a:xfrm>
            <a:off x="9125629" y="2791065"/>
            <a:ext cx="2032351" cy="2585323"/>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LIFE </a:t>
            </a:r>
            <a:b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b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and </a:t>
            </a:r>
            <a:b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b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PEACE</a:t>
            </a:r>
          </a:p>
        </p:txBody>
      </p:sp>
      <p:sp>
        <p:nvSpPr>
          <p:cNvPr id="7" name="Rectangle 6">
            <a:extLst>
              <a:ext uri="{FF2B5EF4-FFF2-40B4-BE49-F238E27FC236}">
                <a16:creationId xmlns:a16="http://schemas.microsoft.com/office/drawing/2014/main" id="{AEDDB3C8-4ED1-4259-AE5B-216D3F4258E4}"/>
              </a:ext>
            </a:extLst>
          </p:cNvPr>
          <p:cNvSpPr/>
          <p:nvPr/>
        </p:nvSpPr>
        <p:spPr>
          <a:xfrm>
            <a:off x="7039778" y="673337"/>
            <a:ext cx="3811539" cy="954107"/>
          </a:xfrm>
          <a:prstGeom prst="rect">
            <a:avLst/>
          </a:prstGeom>
        </p:spPr>
        <p:txBody>
          <a:bodyPr wrap="square">
            <a:spAutoFit/>
          </a:bodyPr>
          <a:lstStyle/>
          <a:p>
            <a:r>
              <a:rPr lang="en-US" sz="2800" dirty="0">
                <a:ln w="0"/>
                <a:solidFill>
                  <a:schemeClr val="accent1"/>
                </a:solidFill>
                <a:effectLst>
                  <a:outerShdw blurRad="38100" dist="25400" dir="5400000" algn="ctr" rotWithShape="0">
                    <a:srgbClr val="6E747A">
                      <a:alpha val="43000"/>
                    </a:srgbClr>
                  </a:outerShdw>
                </a:effectLst>
              </a:rPr>
              <a:t>“but the mind set on the Spirit is life and peace”</a:t>
            </a:r>
          </a:p>
        </p:txBody>
      </p:sp>
    </p:spTree>
    <p:extLst>
      <p:ext uri="{BB962C8B-B14F-4D97-AF65-F5344CB8AC3E}">
        <p14:creationId xmlns:p14="http://schemas.microsoft.com/office/powerpoint/2010/main" val="269503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246A-5CC4-4BDD-8EAA-C9694D5CA706}"/>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285E2274-B5D5-4F6F-A0B8-C560192FBF8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0522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A09F-4ABA-44BA-9A44-49B02B2DB3D9}"/>
              </a:ext>
            </a:extLst>
          </p:cNvPr>
          <p:cNvSpPr>
            <a:spLocks noGrp="1"/>
          </p:cNvSpPr>
          <p:nvPr>
            <p:ph type="ctrTitle"/>
          </p:nvPr>
        </p:nvSpPr>
        <p:spPr/>
        <p:txBody>
          <a:bodyPr/>
          <a:lstStyle/>
          <a:p>
            <a:r>
              <a:rPr lang="en-US" dirty="0"/>
              <a:t>Two Different Lives: Flesh v. Spirt</a:t>
            </a:r>
          </a:p>
        </p:txBody>
      </p:sp>
      <p:sp>
        <p:nvSpPr>
          <p:cNvPr id="3" name="Text Placeholder 2">
            <a:extLst>
              <a:ext uri="{FF2B5EF4-FFF2-40B4-BE49-F238E27FC236}">
                <a16:creationId xmlns:a16="http://schemas.microsoft.com/office/drawing/2014/main" id="{38031ECE-C3A2-4DB0-A18F-DFF689CAFE0B}"/>
              </a:ext>
            </a:extLst>
          </p:cNvPr>
          <p:cNvSpPr>
            <a:spLocks noGrp="1"/>
          </p:cNvSpPr>
          <p:nvPr>
            <p:ph type="body" sz="quarter" idx="10"/>
          </p:nvPr>
        </p:nvSpPr>
        <p:spPr/>
        <p:txBody>
          <a:bodyPr/>
          <a:lstStyle/>
          <a:p>
            <a:r>
              <a:rPr lang="en-US" dirty="0"/>
              <a:t>Romans 8:5 For those who live according to the flesh set their minds on the things of the flesh, </a:t>
            </a:r>
          </a:p>
          <a:p>
            <a:r>
              <a:rPr lang="en-US" dirty="0"/>
              <a:t>but those who live according to the Spirit set their minds on the </a:t>
            </a:r>
            <a:br>
              <a:rPr lang="en-US" dirty="0"/>
            </a:br>
            <a:r>
              <a:rPr lang="en-US" dirty="0"/>
              <a:t>things of the Spirit. </a:t>
            </a:r>
            <a:br>
              <a:rPr lang="en-US" dirty="0"/>
            </a:br>
            <a:endParaRPr lang="en-US" dirty="0"/>
          </a:p>
        </p:txBody>
      </p:sp>
      <p:sp>
        <p:nvSpPr>
          <p:cNvPr id="4" name="Oval 3">
            <a:extLst>
              <a:ext uri="{FF2B5EF4-FFF2-40B4-BE49-F238E27FC236}">
                <a16:creationId xmlns:a16="http://schemas.microsoft.com/office/drawing/2014/main" id="{6C741F99-FAEF-4DB3-98C0-672CFCE48509}"/>
              </a:ext>
            </a:extLst>
          </p:cNvPr>
          <p:cNvSpPr/>
          <p:nvPr/>
        </p:nvSpPr>
        <p:spPr>
          <a:xfrm>
            <a:off x="1073625" y="1905803"/>
            <a:ext cx="1313440" cy="51942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9B35E15-A860-4863-B894-8F0B39FB2F81}"/>
              </a:ext>
            </a:extLst>
          </p:cNvPr>
          <p:cNvSpPr/>
          <p:nvPr/>
        </p:nvSpPr>
        <p:spPr>
          <a:xfrm>
            <a:off x="1110015" y="2666007"/>
            <a:ext cx="1277049" cy="546228"/>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BFD2BAA0-DB10-4BB7-A7B9-986B58FD71ED}"/>
              </a:ext>
            </a:extLst>
          </p:cNvPr>
          <p:cNvGraphicFramePr/>
          <p:nvPr>
            <p:extLst>
              <p:ext uri="{D42A27DB-BD31-4B8C-83A1-F6EECF244321}">
                <p14:modId xmlns:p14="http://schemas.microsoft.com/office/powerpoint/2010/main" val="878311718"/>
              </p:ext>
            </p:extLst>
          </p:nvPr>
        </p:nvGraphicFramePr>
        <p:xfrm>
          <a:off x="1203159" y="3090108"/>
          <a:ext cx="9394256" cy="2588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831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35" name="Rectangle 145">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736" name="Group 147">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9"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737"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3"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4"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5"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7"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0"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1"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2"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3"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4"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5"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66"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71" name="Group 170">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72" name="Rectangle 171">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 name="Rectangle 173">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904877" y="2415322"/>
            <a:ext cx="3451730" cy="2399869"/>
          </a:xfrm>
        </p:spPr>
        <p:txBody>
          <a:bodyPr vert="horz" lIns="91440" tIns="45720" rIns="91440" bIns="45720" rtlCol="0" anchor="ctr">
            <a:normAutofit/>
          </a:bodyPr>
          <a:lstStyle/>
          <a:p>
            <a:pPr algn="ctr"/>
            <a:r>
              <a:rPr lang="en-US" altLang="en-US" sz="4000" b="1" kern="12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rPr>
              <a:t>“Walking by the Spirit”</a:t>
            </a:r>
          </a:p>
        </p:txBody>
      </p:sp>
      <p:graphicFrame>
        <p:nvGraphicFramePr>
          <p:cNvPr id="2" name="Diagram 1">
            <a:extLst>
              <a:ext uri="{FF2B5EF4-FFF2-40B4-BE49-F238E27FC236}">
                <a16:creationId xmlns:a16="http://schemas.microsoft.com/office/drawing/2014/main" id="{DA962BE9-6D1D-4368-B055-F7D0F6E034BC}"/>
              </a:ext>
            </a:extLst>
          </p:cNvPr>
          <p:cNvGraphicFramePr/>
          <p:nvPr>
            <p:extLst>
              <p:ext uri="{D42A27DB-BD31-4B8C-83A1-F6EECF244321}">
                <p14:modId xmlns:p14="http://schemas.microsoft.com/office/powerpoint/2010/main" val="681634129"/>
              </p:ext>
            </p:extLst>
          </p:nvPr>
        </p:nvGraphicFramePr>
        <p:xfrm>
          <a:off x="5120640" y="804672"/>
          <a:ext cx="6281928" cy="5248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60F8EBC8-19AF-406B-BE86-5E5579BA3948}"/>
              </a:ext>
            </a:extLst>
          </p:cNvPr>
          <p:cNvSpPr/>
          <p:nvPr/>
        </p:nvSpPr>
        <p:spPr>
          <a:xfrm>
            <a:off x="842815" y="1645835"/>
            <a:ext cx="3603294" cy="584775"/>
          </a:xfrm>
          <a:prstGeom prst="rect">
            <a:avLst/>
          </a:prstGeom>
          <a:noFill/>
        </p:spPr>
        <p:txBody>
          <a:bodyPr wrap="none" lIns="91440" tIns="45720" rIns="91440" bIns="45720">
            <a:spAutoFit/>
          </a:bodyPr>
          <a:lstStyle/>
          <a:p>
            <a:pPr algn="ctr"/>
            <a:r>
              <a:rPr lang="en-US" sz="32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What does it mean?</a:t>
            </a:r>
          </a:p>
        </p:txBody>
      </p:sp>
      <p:sp>
        <p:nvSpPr>
          <p:cNvPr id="3" name="Callout: Up Arrow 2">
            <a:extLst>
              <a:ext uri="{FF2B5EF4-FFF2-40B4-BE49-F238E27FC236}">
                <a16:creationId xmlns:a16="http://schemas.microsoft.com/office/drawing/2014/main" id="{1B2F30EF-5DBF-4825-AB98-38F07676882C}"/>
              </a:ext>
            </a:extLst>
          </p:cNvPr>
          <p:cNvSpPr/>
          <p:nvPr/>
        </p:nvSpPr>
        <p:spPr>
          <a:xfrm>
            <a:off x="5056186" y="5408613"/>
            <a:ext cx="2225676" cy="91570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n w="0"/>
                <a:solidFill>
                  <a:schemeClr val="tx1"/>
                </a:solidFill>
                <a:effectLst>
                  <a:outerShdw blurRad="38100" dist="19050" dir="2700000" algn="tl" rotWithShape="0">
                    <a:schemeClr val="dk1">
                      <a:alpha val="40000"/>
                    </a:schemeClr>
                  </a:outerShdw>
                </a:effectLst>
              </a:rPr>
              <a:t>The Problem</a:t>
            </a:r>
          </a:p>
        </p:txBody>
      </p:sp>
    </p:spTree>
    <p:extLst>
      <p:ext uri="{BB962C8B-B14F-4D97-AF65-F5344CB8AC3E}">
        <p14:creationId xmlns:p14="http://schemas.microsoft.com/office/powerpoint/2010/main" val="290625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35" name="Rectangle 145">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736" name="Group 147">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9"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737"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3"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4"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5"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7"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0"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1"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2"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3"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4"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5"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66"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71" name="Group 170">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72" name="Rectangle 171">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 name="Rectangle 173">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904877" y="2415322"/>
            <a:ext cx="3451730" cy="2399869"/>
          </a:xfrm>
        </p:spPr>
        <p:txBody>
          <a:bodyPr vert="horz" lIns="91440" tIns="45720" rIns="91440" bIns="45720" rtlCol="0" anchor="ctr">
            <a:normAutofit/>
          </a:bodyPr>
          <a:lstStyle/>
          <a:p>
            <a:pPr algn="ctr"/>
            <a:r>
              <a:rPr lang="en-US" altLang="en-US" sz="4000" b="1" kern="12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rPr>
              <a:t>“Walking by the Spirit”</a:t>
            </a:r>
          </a:p>
        </p:txBody>
      </p:sp>
      <p:graphicFrame>
        <p:nvGraphicFramePr>
          <p:cNvPr id="2" name="Diagram 1">
            <a:extLst>
              <a:ext uri="{FF2B5EF4-FFF2-40B4-BE49-F238E27FC236}">
                <a16:creationId xmlns:a16="http://schemas.microsoft.com/office/drawing/2014/main" id="{DA962BE9-6D1D-4368-B055-F7D0F6E034BC}"/>
              </a:ext>
            </a:extLst>
          </p:cNvPr>
          <p:cNvGraphicFramePr/>
          <p:nvPr>
            <p:extLst>
              <p:ext uri="{D42A27DB-BD31-4B8C-83A1-F6EECF244321}">
                <p14:modId xmlns:p14="http://schemas.microsoft.com/office/powerpoint/2010/main" val="3207724697"/>
              </p:ext>
            </p:extLst>
          </p:nvPr>
        </p:nvGraphicFramePr>
        <p:xfrm>
          <a:off x="5128234" y="1393607"/>
          <a:ext cx="6380799" cy="4365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60F8EBC8-19AF-406B-BE86-5E5579BA3948}"/>
              </a:ext>
            </a:extLst>
          </p:cNvPr>
          <p:cNvSpPr/>
          <p:nvPr/>
        </p:nvSpPr>
        <p:spPr>
          <a:xfrm>
            <a:off x="842815" y="1645835"/>
            <a:ext cx="3603294" cy="584775"/>
          </a:xfrm>
          <a:prstGeom prst="rect">
            <a:avLst/>
          </a:prstGeom>
          <a:noFill/>
        </p:spPr>
        <p:txBody>
          <a:bodyPr wrap="none" lIns="91440" tIns="45720" rIns="91440" bIns="45720">
            <a:spAutoFit/>
          </a:bodyPr>
          <a:lstStyle/>
          <a:p>
            <a:pPr algn="ctr"/>
            <a:r>
              <a:rPr lang="en-US" sz="3200" b="1" i="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What does it mean?</a:t>
            </a:r>
          </a:p>
        </p:txBody>
      </p:sp>
      <p:sp>
        <p:nvSpPr>
          <p:cNvPr id="14" name="Callout: Line 13">
            <a:extLst>
              <a:ext uri="{FF2B5EF4-FFF2-40B4-BE49-F238E27FC236}">
                <a16:creationId xmlns:a16="http://schemas.microsoft.com/office/drawing/2014/main" id="{9D426746-9CC7-4E4B-A460-253EFDBEBE52}"/>
              </a:ext>
            </a:extLst>
          </p:cNvPr>
          <p:cNvSpPr/>
          <p:nvPr/>
        </p:nvSpPr>
        <p:spPr>
          <a:xfrm>
            <a:off x="3304392" y="5369613"/>
            <a:ext cx="6096000" cy="954107"/>
          </a:xfrm>
          <a:prstGeom prst="borderCallout1">
            <a:avLst>
              <a:gd name="adj1" fmla="val -5346"/>
              <a:gd name="adj2" fmla="val 23895"/>
              <a:gd name="adj3" fmla="val -112944"/>
              <a:gd name="adj4" fmla="val 37716"/>
            </a:avLst>
          </a:prstGeom>
          <a:ln w="57150">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a:spAutoFit/>
          </a:bodyPr>
          <a:lstStyle/>
          <a:p>
            <a:r>
              <a:rPr lang="en-US" sz="2800" dirty="0"/>
              <a:t>Romans 13:8 …</a:t>
            </a:r>
            <a:r>
              <a:rPr lang="en-US" sz="2800" u="sng" dirty="0"/>
              <a:t>the one who loves </a:t>
            </a:r>
            <a:r>
              <a:rPr lang="en-US" sz="2800" dirty="0"/>
              <a:t>another has </a:t>
            </a:r>
            <a:r>
              <a:rPr lang="en-US" sz="2800" u="sng" dirty="0"/>
              <a:t>fulfilled the law</a:t>
            </a:r>
            <a:r>
              <a:rPr lang="en-US" sz="2800" dirty="0"/>
              <a:t>. </a:t>
            </a:r>
          </a:p>
        </p:txBody>
      </p:sp>
    </p:spTree>
    <p:extLst>
      <p:ext uri="{BB962C8B-B14F-4D97-AF65-F5344CB8AC3E}">
        <p14:creationId xmlns:p14="http://schemas.microsoft.com/office/powerpoint/2010/main" val="207298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A09F-4ABA-44BA-9A44-49B02B2DB3D9}"/>
              </a:ext>
            </a:extLst>
          </p:cNvPr>
          <p:cNvSpPr>
            <a:spLocks noGrp="1"/>
          </p:cNvSpPr>
          <p:nvPr>
            <p:ph type="ctrTitle"/>
          </p:nvPr>
        </p:nvSpPr>
        <p:spPr/>
        <p:txBody>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Two Worlds: </a:t>
            </a:r>
            <a:r>
              <a:rPr lang="en-US"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Flesh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v. </a:t>
            </a:r>
            <a:r>
              <a:rPr lang="en-US"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Spirit</a:t>
            </a:r>
            <a:endPar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Text Placeholder 2">
            <a:extLst>
              <a:ext uri="{FF2B5EF4-FFF2-40B4-BE49-F238E27FC236}">
                <a16:creationId xmlns:a16="http://schemas.microsoft.com/office/drawing/2014/main" id="{38031ECE-C3A2-4DB0-A18F-DFF689CAFE0B}"/>
              </a:ext>
            </a:extLst>
          </p:cNvPr>
          <p:cNvSpPr>
            <a:spLocks noGrp="1"/>
          </p:cNvSpPr>
          <p:nvPr>
            <p:ph type="body" sz="quarter" idx="10"/>
          </p:nvPr>
        </p:nvSpPr>
        <p:spPr/>
        <p:txBody>
          <a:bodyPr>
            <a:normAutofit/>
          </a:bodyPr>
          <a:lstStyle/>
          <a:p>
            <a:r>
              <a:rPr lang="en-US" sz="2800" dirty="0"/>
              <a:t>Romans 8:4 …fulfilled in us </a:t>
            </a:r>
            <a:r>
              <a:rPr lang="en-US" sz="2800" u="sng" dirty="0"/>
              <a:t>who walk</a:t>
            </a:r>
            <a:r>
              <a:rPr lang="en-US" sz="2800" dirty="0"/>
              <a:t> not according to the </a:t>
            </a:r>
            <a:r>
              <a:rPr lang="en-US" sz="2800" u="sng" dirty="0"/>
              <a:t>flesh</a:t>
            </a:r>
            <a:r>
              <a:rPr lang="en-US" sz="2800" dirty="0"/>
              <a:t> but according to the </a:t>
            </a:r>
            <a:r>
              <a:rPr lang="en-US" sz="2800" u="sng" dirty="0"/>
              <a:t>Spirit</a:t>
            </a:r>
            <a:r>
              <a:rPr lang="en-US" sz="2800" dirty="0"/>
              <a:t>. . </a:t>
            </a:r>
            <a:br>
              <a:rPr lang="en-US" sz="2800" dirty="0"/>
            </a:br>
            <a:endParaRPr lang="en-US" sz="2800" dirty="0"/>
          </a:p>
        </p:txBody>
      </p:sp>
      <p:pic>
        <p:nvPicPr>
          <p:cNvPr id="6" name="Picture 5">
            <a:extLst>
              <a:ext uri="{FF2B5EF4-FFF2-40B4-BE49-F238E27FC236}">
                <a16:creationId xmlns:a16="http://schemas.microsoft.com/office/drawing/2014/main" id="{0380AC96-240A-4A4E-AE80-AE33AF67BD7E}"/>
              </a:ext>
            </a:extLst>
          </p:cNvPr>
          <p:cNvPicPr>
            <a:picLocks noChangeAspect="1"/>
          </p:cNvPicPr>
          <p:nvPr/>
        </p:nvPicPr>
        <p:blipFill>
          <a:blip r:embed="rId4">
            <a:duotone>
              <a:schemeClr val="accent2">
                <a:shade val="45000"/>
                <a:satMod val="135000"/>
              </a:schemeClr>
              <a:prstClr val="white"/>
            </a:duotone>
          </a:blip>
          <a:stretch>
            <a:fillRect/>
          </a:stretch>
        </p:blipFill>
        <p:spPr>
          <a:xfrm>
            <a:off x="8660931" y="3155621"/>
            <a:ext cx="2476500" cy="2476500"/>
          </a:xfrm>
          <a:prstGeom prst="rect">
            <a:avLst/>
          </a:prstGeom>
          <a:effectLst>
            <a:softEdge rad="317500"/>
          </a:effectLst>
        </p:spPr>
      </p:pic>
      <p:pic>
        <p:nvPicPr>
          <p:cNvPr id="9" name="Picture 8">
            <a:extLst>
              <a:ext uri="{FF2B5EF4-FFF2-40B4-BE49-F238E27FC236}">
                <a16:creationId xmlns:a16="http://schemas.microsoft.com/office/drawing/2014/main" id="{A8BABE82-D08F-4549-AB3F-8891B57E6C54}"/>
              </a:ext>
            </a:extLst>
          </p:cNvPr>
          <p:cNvPicPr>
            <a:picLocks noChangeAspect="1"/>
          </p:cNvPicPr>
          <p:nvPr/>
        </p:nvPicPr>
        <p:blipFill>
          <a:blip r:embed="rId4">
            <a:duotone>
              <a:schemeClr val="accent2">
                <a:shade val="45000"/>
                <a:satMod val="135000"/>
              </a:schemeClr>
              <a:prstClr val="white"/>
            </a:duotone>
          </a:blip>
          <a:stretch>
            <a:fillRect/>
          </a:stretch>
        </p:blipFill>
        <p:spPr>
          <a:xfrm flipH="1">
            <a:off x="1054571" y="3325151"/>
            <a:ext cx="2476500" cy="2476500"/>
          </a:xfrm>
          <a:prstGeom prst="rect">
            <a:avLst/>
          </a:prstGeom>
          <a:effectLst>
            <a:softEdge rad="317500"/>
          </a:effectLst>
        </p:spPr>
      </p:pic>
      <p:graphicFrame>
        <p:nvGraphicFramePr>
          <p:cNvPr id="7" name="Diagram 6">
            <a:extLst>
              <a:ext uri="{FF2B5EF4-FFF2-40B4-BE49-F238E27FC236}">
                <a16:creationId xmlns:a16="http://schemas.microsoft.com/office/drawing/2014/main" id="{04CA2B19-AD13-4396-B6F7-8EDBE2C28927}"/>
              </a:ext>
            </a:extLst>
          </p:cNvPr>
          <p:cNvGraphicFramePr/>
          <p:nvPr>
            <p:extLst>
              <p:ext uri="{D42A27DB-BD31-4B8C-83A1-F6EECF244321}">
                <p14:modId xmlns:p14="http://schemas.microsoft.com/office/powerpoint/2010/main" val="259187306"/>
              </p:ext>
            </p:extLst>
          </p:nvPr>
        </p:nvGraphicFramePr>
        <p:xfrm>
          <a:off x="2032000" y="3553194"/>
          <a:ext cx="8128000" cy="20204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382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8A09F-4ABA-44BA-9A44-49B02B2DB3D9}"/>
              </a:ext>
            </a:extLst>
          </p:cNvPr>
          <p:cNvSpPr>
            <a:spLocks noGrp="1"/>
          </p:cNvSpPr>
          <p:nvPr>
            <p:ph type="ctrTitle"/>
          </p:nvPr>
        </p:nvSpPr>
        <p:spPr/>
        <p:txBody>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Two Worlds: </a:t>
            </a:r>
            <a:r>
              <a:rPr lang="en-US"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Flesh</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v. </a:t>
            </a:r>
            <a:r>
              <a:rPr lang="en-US"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Spirit</a:t>
            </a:r>
            <a:endPar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3" name="Text Placeholder 2">
            <a:extLst>
              <a:ext uri="{FF2B5EF4-FFF2-40B4-BE49-F238E27FC236}">
                <a16:creationId xmlns:a16="http://schemas.microsoft.com/office/drawing/2014/main" id="{38031ECE-C3A2-4DB0-A18F-DFF689CAFE0B}"/>
              </a:ext>
            </a:extLst>
          </p:cNvPr>
          <p:cNvSpPr>
            <a:spLocks noGrp="1"/>
          </p:cNvSpPr>
          <p:nvPr>
            <p:ph type="body" sz="quarter" idx="10"/>
          </p:nvPr>
        </p:nvSpPr>
        <p:spPr/>
        <p:txBody>
          <a:bodyPr>
            <a:normAutofit/>
          </a:bodyPr>
          <a:lstStyle/>
          <a:p>
            <a:r>
              <a:rPr lang="en-US" sz="2800" b="0" i="1" dirty="0"/>
              <a:t>Romans 8:5</a:t>
            </a:r>
            <a:r>
              <a:rPr lang="en-US" sz="2800" dirty="0"/>
              <a:t> </a:t>
            </a:r>
            <a:r>
              <a:rPr lang="en-US" sz="2800" b="0" dirty="0"/>
              <a:t>For those who live according to the flesh set their </a:t>
            </a:r>
            <a:r>
              <a:rPr lang="en-US" sz="2800" u="sng" dirty="0"/>
              <a:t>minds</a:t>
            </a:r>
            <a:r>
              <a:rPr lang="en-US" sz="2800" b="0" dirty="0"/>
              <a:t> on the things of the flesh, but those who live according to the Spirit set their </a:t>
            </a:r>
            <a:r>
              <a:rPr lang="en-US" sz="2800" u="sng" dirty="0"/>
              <a:t>minds</a:t>
            </a:r>
            <a:r>
              <a:rPr lang="en-US" sz="2800" b="0" dirty="0"/>
              <a:t> on the things of the Spirit. . </a:t>
            </a:r>
            <a:br>
              <a:rPr lang="en-US" sz="2800" dirty="0"/>
            </a:br>
            <a:endParaRPr lang="en-US" sz="2800" dirty="0"/>
          </a:p>
        </p:txBody>
      </p:sp>
      <p:pic>
        <p:nvPicPr>
          <p:cNvPr id="6" name="Picture 5">
            <a:extLst>
              <a:ext uri="{FF2B5EF4-FFF2-40B4-BE49-F238E27FC236}">
                <a16:creationId xmlns:a16="http://schemas.microsoft.com/office/drawing/2014/main" id="{0380AC96-240A-4A4E-AE80-AE33AF67BD7E}"/>
              </a:ext>
            </a:extLst>
          </p:cNvPr>
          <p:cNvPicPr>
            <a:picLocks noChangeAspect="1"/>
          </p:cNvPicPr>
          <p:nvPr/>
        </p:nvPicPr>
        <p:blipFill>
          <a:blip r:embed="rId4">
            <a:duotone>
              <a:schemeClr val="accent2">
                <a:shade val="45000"/>
                <a:satMod val="135000"/>
              </a:schemeClr>
              <a:prstClr val="white"/>
            </a:duotone>
          </a:blip>
          <a:stretch>
            <a:fillRect/>
          </a:stretch>
        </p:blipFill>
        <p:spPr>
          <a:xfrm>
            <a:off x="8660931" y="3155621"/>
            <a:ext cx="2476500" cy="2476500"/>
          </a:xfrm>
          <a:prstGeom prst="rect">
            <a:avLst/>
          </a:prstGeom>
          <a:effectLst>
            <a:softEdge rad="317500"/>
          </a:effectLst>
        </p:spPr>
      </p:pic>
      <p:pic>
        <p:nvPicPr>
          <p:cNvPr id="9" name="Picture 8">
            <a:extLst>
              <a:ext uri="{FF2B5EF4-FFF2-40B4-BE49-F238E27FC236}">
                <a16:creationId xmlns:a16="http://schemas.microsoft.com/office/drawing/2014/main" id="{A8BABE82-D08F-4549-AB3F-8891B57E6C54}"/>
              </a:ext>
            </a:extLst>
          </p:cNvPr>
          <p:cNvPicPr>
            <a:picLocks noChangeAspect="1"/>
          </p:cNvPicPr>
          <p:nvPr/>
        </p:nvPicPr>
        <p:blipFill>
          <a:blip r:embed="rId4">
            <a:duotone>
              <a:schemeClr val="accent2">
                <a:shade val="45000"/>
                <a:satMod val="135000"/>
              </a:schemeClr>
              <a:prstClr val="white"/>
            </a:duotone>
          </a:blip>
          <a:stretch>
            <a:fillRect/>
          </a:stretch>
        </p:blipFill>
        <p:spPr>
          <a:xfrm flipH="1">
            <a:off x="1054571" y="3325151"/>
            <a:ext cx="2476500" cy="2476500"/>
          </a:xfrm>
          <a:prstGeom prst="rect">
            <a:avLst/>
          </a:prstGeom>
          <a:effectLst>
            <a:softEdge rad="317500"/>
          </a:effectLst>
        </p:spPr>
      </p:pic>
      <p:graphicFrame>
        <p:nvGraphicFramePr>
          <p:cNvPr id="7" name="Diagram 6">
            <a:extLst>
              <a:ext uri="{FF2B5EF4-FFF2-40B4-BE49-F238E27FC236}">
                <a16:creationId xmlns:a16="http://schemas.microsoft.com/office/drawing/2014/main" id="{04CA2B19-AD13-4396-B6F7-8EDBE2C28927}"/>
              </a:ext>
            </a:extLst>
          </p:cNvPr>
          <p:cNvGraphicFramePr/>
          <p:nvPr>
            <p:extLst/>
          </p:nvPr>
        </p:nvGraphicFramePr>
        <p:xfrm>
          <a:off x="2032000" y="3553194"/>
          <a:ext cx="8128000" cy="20204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3">
            <a:extLst>
              <a:ext uri="{FF2B5EF4-FFF2-40B4-BE49-F238E27FC236}">
                <a16:creationId xmlns:a16="http://schemas.microsoft.com/office/drawing/2014/main" id="{A6D0BA1D-8B99-485F-AB2A-83CC341F16D9}"/>
              </a:ext>
            </a:extLst>
          </p:cNvPr>
          <p:cNvSpPr/>
          <p:nvPr/>
        </p:nvSpPr>
        <p:spPr>
          <a:xfrm>
            <a:off x="947451" y="5776294"/>
            <a:ext cx="10153587" cy="523220"/>
          </a:xfrm>
          <a:prstGeom prst="rect">
            <a:avLst/>
          </a:prstGeom>
        </p:spPr>
        <p:txBody>
          <a:bodyPr wrap="square">
            <a:spAutoFit/>
          </a:bodyPr>
          <a:lstStyle/>
          <a:p>
            <a:r>
              <a:rPr lang="en-US" sz="2800" b="1" i="1" dirty="0">
                <a:ln w="22225">
                  <a:solidFill>
                    <a:schemeClr val="accent2"/>
                  </a:solidFill>
                  <a:prstDash val="solid"/>
                </a:ln>
                <a:solidFill>
                  <a:schemeClr val="accent2">
                    <a:lumMod val="40000"/>
                    <a:lumOff val="60000"/>
                  </a:schemeClr>
                </a:solidFill>
              </a:rPr>
              <a:t>Romans 8:1 </a:t>
            </a:r>
            <a:r>
              <a:rPr lang="en-US" sz="2800" b="1" dirty="0">
                <a:ln w="22225">
                  <a:solidFill>
                    <a:schemeClr val="accent2"/>
                  </a:solidFill>
                  <a:prstDash val="solid"/>
                </a:ln>
                <a:solidFill>
                  <a:schemeClr val="accent2">
                    <a:lumMod val="40000"/>
                    <a:lumOff val="60000"/>
                  </a:schemeClr>
                </a:solidFill>
              </a:rPr>
              <a:t>“…no condemnation for those who are in Christ Jesus.”</a:t>
            </a:r>
          </a:p>
        </p:txBody>
      </p:sp>
    </p:spTree>
    <p:extLst>
      <p:ext uri="{BB962C8B-B14F-4D97-AF65-F5344CB8AC3E}">
        <p14:creationId xmlns:p14="http://schemas.microsoft.com/office/powerpoint/2010/main" val="21177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AB36FC-2CF0-4D15-9372-25703D28F687}"/>
              </a:ext>
            </a:extLst>
          </p:cNvPr>
          <p:cNvSpPr>
            <a:spLocks noGrp="1"/>
          </p:cNvSpPr>
          <p:nvPr>
            <p:ph type="ctrTitle"/>
          </p:nvPr>
        </p:nvSpPr>
        <p:spPr/>
        <p:txBody>
          <a:bodyPr/>
          <a:lstStyle/>
          <a:p>
            <a:pPr algn="ct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Two Worlds</a:t>
            </a:r>
          </a:p>
        </p:txBody>
      </p:sp>
      <p:sp>
        <p:nvSpPr>
          <p:cNvPr id="11" name="Text Placeholder 10">
            <a:extLst>
              <a:ext uri="{FF2B5EF4-FFF2-40B4-BE49-F238E27FC236}">
                <a16:creationId xmlns:a16="http://schemas.microsoft.com/office/drawing/2014/main" id="{F488C211-8082-4DDF-ACA2-51E0D56D84D3}"/>
              </a:ext>
            </a:extLst>
          </p:cNvPr>
          <p:cNvSpPr>
            <a:spLocks noGrp="1"/>
          </p:cNvSpPr>
          <p:nvPr>
            <p:ph type="body" sz="quarter" idx="10"/>
          </p:nvPr>
        </p:nvSpPr>
        <p:spPr>
          <a:xfrm>
            <a:off x="683047" y="1672364"/>
            <a:ext cx="5067758" cy="4562180"/>
          </a:xfrm>
        </p:spPr>
        <p:txBody>
          <a:bodyPr>
            <a:noAutofit/>
          </a:bodyPr>
          <a:lstStyle/>
          <a:p>
            <a:pPr algn="ctr"/>
            <a:r>
              <a:rPr lang="en-US" sz="2800" spc="50" dirty="0">
                <a:ln w="9525" cmpd="sng">
                  <a:solidFill>
                    <a:schemeClr val="accent1"/>
                  </a:solidFill>
                  <a:prstDash val="solid"/>
                </a:ln>
                <a:solidFill>
                  <a:srgbClr val="70AD47">
                    <a:tint val="1000"/>
                  </a:srgbClr>
                </a:solidFill>
                <a:effectLst>
                  <a:glow rad="38100">
                    <a:schemeClr val="accent1">
                      <a:alpha val="40000"/>
                    </a:schemeClr>
                  </a:glow>
                </a:effectLst>
              </a:rPr>
              <a:t>Flesh</a:t>
            </a:r>
          </a:p>
          <a:p>
            <a:r>
              <a:rPr lang="en-US" sz="2800" dirty="0">
                <a:effectLst>
                  <a:glow rad="228600">
                    <a:schemeClr val="accent1">
                      <a:satMod val="175000"/>
                      <a:alpha val="40000"/>
                    </a:schemeClr>
                  </a:glow>
                </a:effectLst>
              </a:rPr>
              <a:t>A Natural Human Life (8:6)</a:t>
            </a:r>
          </a:p>
          <a:p>
            <a:pPr lvl="1"/>
            <a:r>
              <a:rPr lang="en-US" sz="2800" b="0" dirty="0"/>
              <a:t>For the mind set on the flesh is death, </a:t>
            </a:r>
          </a:p>
        </p:txBody>
      </p:sp>
      <p:sp>
        <p:nvSpPr>
          <p:cNvPr id="12" name="Text Placeholder 11">
            <a:extLst>
              <a:ext uri="{FF2B5EF4-FFF2-40B4-BE49-F238E27FC236}">
                <a16:creationId xmlns:a16="http://schemas.microsoft.com/office/drawing/2014/main" id="{1E0B8C05-6A96-47D4-AE74-BD845F72273C}"/>
              </a:ext>
            </a:extLst>
          </p:cNvPr>
          <p:cNvSpPr>
            <a:spLocks noGrp="1"/>
          </p:cNvSpPr>
          <p:nvPr>
            <p:ph type="body" sz="quarter" idx="11"/>
          </p:nvPr>
        </p:nvSpPr>
        <p:spPr>
          <a:xfrm>
            <a:off x="6226139" y="1672364"/>
            <a:ext cx="4855845" cy="4360024"/>
          </a:xfrm>
        </p:spPr>
        <p:txBody>
          <a:bodyPr>
            <a:normAutofit/>
          </a:bodyPr>
          <a:lstStyle/>
          <a:p>
            <a:pPr algn="ctr"/>
            <a:r>
              <a:rPr lang="en-US" sz="2800" spc="50" dirty="0">
                <a:ln w="9525" cmpd="sng">
                  <a:solidFill>
                    <a:schemeClr val="accent1"/>
                  </a:solidFill>
                  <a:prstDash val="solid"/>
                </a:ln>
                <a:solidFill>
                  <a:srgbClr val="70AD47">
                    <a:tint val="1000"/>
                  </a:srgbClr>
                </a:solidFill>
                <a:effectLst>
                  <a:glow rad="38100">
                    <a:schemeClr val="accent1">
                      <a:alpha val="40000"/>
                    </a:schemeClr>
                  </a:glow>
                </a:effectLst>
              </a:rPr>
              <a:t>Spirit</a:t>
            </a:r>
          </a:p>
          <a:p>
            <a:r>
              <a:rPr lang="en-US" sz="2800" dirty="0">
                <a:effectLst>
                  <a:glow rad="228600">
                    <a:schemeClr val="accent1">
                      <a:satMod val="175000"/>
                      <a:alpha val="40000"/>
                    </a:schemeClr>
                  </a:glow>
                </a:effectLst>
              </a:rPr>
              <a:t>Natural Spiritual Life (8:6b)</a:t>
            </a:r>
          </a:p>
          <a:p>
            <a:pPr lvl="1"/>
            <a:r>
              <a:rPr lang="en-US" sz="2800" b="0" dirty="0"/>
              <a:t>but the mind set on the Spirit is life and peace,</a:t>
            </a:r>
            <a:endParaRPr lang="en-US" sz="2800" dirty="0"/>
          </a:p>
        </p:txBody>
      </p:sp>
      <p:graphicFrame>
        <p:nvGraphicFramePr>
          <p:cNvPr id="13" name="Content Placeholder 4">
            <a:extLst>
              <a:ext uri="{FF2B5EF4-FFF2-40B4-BE49-F238E27FC236}">
                <a16:creationId xmlns:a16="http://schemas.microsoft.com/office/drawing/2014/main" id="{9AED0D67-31B6-4819-8004-A4AC21AC74C7}"/>
              </a:ext>
            </a:extLst>
          </p:cNvPr>
          <p:cNvGraphicFramePr>
            <a:graphicFrameLocks/>
          </p:cNvGraphicFramePr>
          <p:nvPr>
            <p:extLst>
              <p:ext uri="{D42A27DB-BD31-4B8C-83A1-F6EECF244321}">
                <p14:modId xmlns:p14="http://schemas.microsoft.com/office/powerpoint/2010/main" val="1954377660"/>
              </p:ext>
            </p:extLst>
          </p:nvPr>
        </p:nvGraphicFramePr>
        <p:xfrm>
          <a:off x="479482" y="3507974"/>
          <a:ext cx="8895872" cy="3033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22E89D0A-2D05-4F5D-B373-87F1E253B364}"/>
              </a:ext>
            </a:extLst>
          </p:cNvPr>
          <p:cNvPicPr>
            <a:picLocks noChangeAspect="1"/>
          </p:cNvPicPr>
          <p:nvPr/>
        </p:nvPicPr>
        <p:blipFill>
          <a:blip r:embed="rId8">
            <a:duotone>
              <a:schemeClr val="accent2">
                <a:shade val="45000"/>
                <a:satMod val="135000"/>
              </a:schemeClr>
              <a:prstClr val="white"/>
            </a:duotone>
          </a:blip>
          <a:stretch>
            <a:fillRect/>
          </a:stretch>
        </p:blipFill>
        <p:spPr>
          <a:xfrm>
            <a:off x="7472995" y="3591498"/>
            <a:ext cx="2151043" cy="2866265"/>
          </a:xfrm>
          <a:prstGeom prst="ellipse">
            <a:avLst/>
          </a:prstGeom>
          <a:ln>
            <a:noFill/>
          </a:ln>
          <a:effectLst>
            <a:softEdge rad="112500"/>
          </a:effectLst>
        </p:spPr>
      </p:pic>
    </p:spTree>
    <p:extLst>
      <p:ext uri="{BB962C8B-B14F-4D97-AF65-F5344CB8AC3E}">
        <p14:creationId xmlns:p14="http://schemas.microsoft.com/office/powerpoint/2010/main" val="406040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 calcmode="lin" valueType="num">
                                      <p:cBhvr>
                                        <p:cTn id="7" dur="5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11">
                                            <p:txEl>
                                              <p:pRg st="1" end="1"/>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 calcmode="lin" valueType="num">
                                      <p:cBhvr>
                                        <p:cTn id="12"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11">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2">
                                            <p:txEl>
                                              <p:pRg st="1" end="1"/>
                                            </p:txEl>
                                          </p:spTgt>
                                        </p:tgtEl>
                                        <p:attrNameLst>
                                          <p:attrName>style.visibility</p:attrName>
                                        </p:attrNameLst>
                                      </p:cBhvr>
                                      <p:to>
                                        <p:strVal val="visible"/>
                                      </p:to>
                                    </p:set>
                                    <p:anim calcmode="lin" valueType="num">
                                      <p:cBhvr>
                                        <p:cTn id="24"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12">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12">
                                            <p:txEl>
                                              <p:pRg st="1" end="1"/>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 calcmode="lin" valueType="num">
                                      <p:cBhvr>
                                        <p:cTn id="29" dur="500" fill="hold"/>
                                        <p:tgtEl>
                                          <p:spTgt spid="12">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12">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12">
                                            <p:txEl>
                                              <p:pRg st="2" end="2"/>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AB36FC-2CF0-4D15-9372-25703D28F687}"/>
              </a:ext>
            </a:extLst>
          </p:cNvPr>
          <p:cNvSpPr>
            <a:spLocks noGrp="1"/>
          </p:cNvSpPr>
          <p:nvPr>
            <p:ph type="ctrTitle"/>
          </p:nvPr>
        </p:nvSpPr>
        <p:spPr/>
        <p:txBody>
          <a:bodyPr/>
          <a:lstStyle/>
          <a:p>
            <a:pPr algn="ct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Two Worlds</a:t>
            </a:r>
          </a:p>
        </p:txBody>
      </p:sp>
      <p:sp>
        <p:nvSpPr>
          <p:cNvPr id="11" name="Text Placeholder 10">
            <a:extLst>
              <a:ext uri="{FF2B5EF4-FFF2-40B4-BE49-F238E27FC236}">
                <a16:creationId xmlns:a16="http://schemas.microsoft.com/office/drawing/2014/main" id="{F488C211-8082-4DDF-ACA2-51E0D56D84D3}"/>
              </a:ext>
            </a:extLst>
          </p:cNvPr>
          <p:cNvSpPr>
            <a:spLocks noGrp="1"/>
          </p:cNvSpPr>
          <p:nvPr>
            <p:ph type="body" sz="quarter" idx="10"/>
          </p:nvPr>
        </p:nvSpPr>
        <p:spPr>
          <a:xfrm>
            <a:off x="683047" y="1672364"/>
            <a:ext cx="5067758" cy="4562180"/>
          </a:xfrm>
        </p:spPr>
        <p:txBody>
          <a:bodyPr>
            <a:noAutofit/>
          </a:bodyPr>
          <a:lstStyle/>
          <a:p>
            <a:pPr algn="ctr"/>
            <a:r>
              <a:rPr lang="en-US" sz="2800" spc="50" dirty="0">
                <a:ln w="9525" cmpd="sng">
                  <a:solidFill>
                    <a:schemeClr val="accent1"/>
                  </a:solidFill>
                  <a:prstDash val="solid"/>
                </a:ln>
                <a:solidFill>
                  <a:srgbClr val="70AD47">
                    <a:tint val="1000"/>
                  </a:srgbClr>
                </a:solidFill>
                <a:effectLst>
                  <a:glow rad="38100">
                    <a:schemeClr val="accent1">
                      <a:alpha val="40000"/>
                    </a:schemeClr>
                  </a:glow>
                </a:effectLst>
              </a:rPr>
              <a:t>Flesh</a:t>
            </a:r>
            <a:endParaRPr lang="en-US" sz="2800" dirty="0"/>
          </a:p>
          <a:p>
            <a:r>
              <a:rPr lang="en-US" sz="2800" dirty="0">
                <a:effectLst>
                  <a:glow rad="228600">
                    <a:schemeClr val="accent5">
                      <a:satMod val="175000"/>
                      <a:alpha val="40000"/>
                    </a:schemeClr>
                  </a:glow>
                </a:effectLst>
              </a:rPr>
              <a:t>A Natural Human Life </a:t>
            </a:r>
            <a:r>
              <a:rPr lang="en-US" sz="2800" i="1" dirty="0">
                <a:effectLst>
                  <a:glow rad="228600">
                    <a:schemeClr val="accent5">
                      <a:satMod val="175000"/>
                      <a:alpha val="40000"/>
                    </a:schemeClr>
                  </a:glow>
                </a:effectLst>
              </a:rPr>
              <a:t>(8:6)</a:t>
            </a:r>
          </a:p>
          <a:p>
            <a:r>
              <a:rPr lang="en-US" sz="2800" dirty="0">
                <a:effectLst>
                  <a:glow rad="228600">
                    <a:schemeClr val="accent1">
                      <a:satMod val="175000"/>
                      <a:alpha val="40000"/>
                    </a:schemeClr>
                  </a:glow>
                </a:effectLst>
              </a:rPr>
              <a:t>Spiritually</a:t>
            </a:r>
            <a:r>
              <a:rPr lang="en-US" sz="2800" i="1" dirty="0">
                <a:effectLst>
                  <a:glow rad="228600">
                    <a:schemeClr val="accent1">
                      <a:satMod val="175000"/>
                      <a:alpha val="40000"/>
                    </a:schemeClr>
                  </a:glow>
                </a:effectLst>
              </a:rPr>
              <a:t> Alienated</a:t>
            </a:r>
            <a:r>
              <a:rPr lang="en-US" sz="2800" dirty="0">
                <a:effectLst>
                  <a:glow rad="228600">
                    <a:schemeClr val="accent1">
                      <a:satMod val="175000"/>
                      <a:alpha val="40000"/>
                    </a:schemeClr>
                  </a:glow>
                </a:effectLst>
              </a:rPr>
              <a:t> (</a:t>
            </a:r>
            <a:r>
              <a:rPr lang="en-US" sz="2800" i="1" dirty="0">
                <a:effectLst>
                  <a:glow rad="228600">
                    <a:schemeClr val="accent1">
                      <a:satMod val="175000"/>
                      <a:alpha val="40000"/>
                    </a:schemeClr>
                  </a:glow>
                </a:effectLst>
              </a:rPr>
              <a:t>8:7-8)</a:t>
            </a:r>
            <a:endParaRPr lang="en-US" sz="2800" dirty="0">
              <a:effectLst>
                <a:glow rad="228600">
                  <a:schemeClr val="accent1">
                    <a:satMod val="175000"/>
                    <a:alpha val="40000"/>
                  </a:schemeClr>
                </a:glow>
              </a:effectLst>
            </a:endParaRPr>
          </a:p>
          <a:p>
            <a:pPr lvl="1"/>
            <a:r>
              <a:rPr lang="en-US" sz="2800" b="0" dirty="0"/>
              <a:t>the mind set on the flesh is </a:t>
            </a:r>
            <a:r>
              <a:rPr lang="en-US" sz="2800" u="sng" dirty="0"/>
              <a:t>hostile toward God</a:t>
            </a:r>
            <a:r>
              <a:rPr lang="en-US" sz="2800" b="0" dirty="0"/>
              <a:t>; for it does not subject itself to the law of God, for it is not even able to do so, </a:t>
            </a:r>
            <a:r>
              <a:rPr lang="en-US" sz="2800" b="0" dirty="0">
                <a:effectLst>
                  <a:glow rad="228600">
                    <a:schemeClr val="accent5">
                      <a:satMod val="175000"/>
                      <a:alpha val="40000"/>
                    </a:schemeClr>
                  </a:glow>
                </a:effectLst>
              </a:rPr>
              <a:t>and those who are </a:t>
            </a:r>
            <a:r>
              <a:rPr lang="en-US" sz="2800" u="sng" dirty="0">
                <a:effectLst>
                  <a:glow rad="228600">
                    <a:schemeClr val="accent5">
                      <a:satMod val="175000"/>
                      <a:alpha val="40000"/>
                    </a:schemeClr>
                  </a:glow>
                </a:effectLst>
              </a:rPr>
              <a:t>in the flesh cannot please God</a:t>
            </a:r>
            <a:r>
              <a:rPr lang="en-US" sz="2800" b="0" dirty="0">
                <a:effectLst>
                  <a:glow rad="228600">
                    <a:schemeClr val="accent5">
                      <a:satMod val="175000"/>
                      <a:alpha val="40000"/>
                    </a:schemeClr>
                  </a:glow>
                </a:effectLst>
              </a:rPr>
              <a:t>,</a:t>
            </a:r>
            <a:r>
              <a:rPr lang="en-US" sz="2800" dirty="0">
                <a:effectLst>
                  <a:glow rad="228600">
                    <a:schemeClr val="accent5">
                      <a:satMod val="175000"/>
                      <a:alpha val="40000"/>
                    </a:schemeClr>
                  </a:glow>
                </a:effectLst>
              </a:rPr>
              <a:t>  </a:t>
            </a:r>
            <a:endParaRPr lang="en-US" sz="2800" dirty="0"/>
          </a:p>
        </p:txBody>
      </p:sp>
      <p:sp>
        <p:nvSpPr>
          <p:cNvPr id="12" name="Text Placeholder 11">
            <a:extLst>
              <a:ext uri="{FF2B5EF4-FFF2-40B4-BE49-F238E27FC236}">
                <a16:creationId xmlns:a16="http://schemas.microsoft.com/office/drawing/2014/main" id="{1E0B8C05-6A96-47D4-AE74-BD845F72273C}"/>
              </a:ext>
            </a:extLst>
          </p:cNvPr>
          <p:cNvSpPr>
            <a:spLocks noGrp="1"/>
          </p:cNvSpPr>
          <p:nvPr>
            <p:ph type="body" sz="quarter" idx="11"/>
          </p:nvPr>
        </p:nvSpPr>
        <p:spPr>
          <a:xfrm>
            <a:off x="6226139" y="1672364"/>
            <a:ext cx="4855845" cy="4360024"/>
          </a:xfrm>
        </p:spPr>
        <p:txBody>
          <a:bodyPr>
            <a:noAutofit/>
          </a:bodyPr>
          <a:lstStyle/>
          <a:p>
            <a:pPr algn="ctr"/>
            <a:r>
              <a:rPr lang="en-US" sz="2800" spc="50" dirty="0">
                <a:ln w="9525" cmpd="sng">
                  <a:solidFill>
                    <a:schemeClr val="accent1"/>
                  </a:solidFill>
                  <a:prstDash val="solid"/>
                </a:ln>
                <a:solidFill>
                  <a:srgbClr val="70AD47">
                    <a:tint val="1000"/>
                  </a:srgbClr>
                </a:solidFill>
                <a:effectLst>
                  <a:glow rad="38100">
                    <a:schemeClr val="accent1">
                      <a:alpha val="40000"/>
                    </a:schemeClr>
                  </a:glow>
                </a:effectLst>
              </a:rPr>
              <a:t>Spirit</a:t>
            </a:r>
          </a:p>
          <a:p>
            <a:pPr algn="ctr"/>
            <a:r>
              <a:rPr lang="en-US" sz="2800" dirty="0">
                <a:effectLst/>
              </a:rPr>
              <a:t>Natural Spiritual Life </a:t>
            </a:r>
            <a:r>
              <a:rPr lang="en-US" sz="2800" i="1" dirty="0">
                <a:effectLst/>
              </a:rPr>
              <a:t>(8:6b)</a:t>
            </a:r>
          </a:p>
          <a:p>
            <a:pPr algn="ctr"/>
            <a:endParaRPr lang="en-US" sz="2800" dirty="0"/>
          </a:p>
        </p:txBody>
      </p:sp>
    </p:spTree>
    <p:extLst>
      <p:ext uri="{BB962C8B-B14F-4D97-AF65-F5344CB8AC3E}">
        <p14:creationId xmlns:p14="http://schemas.microsoft.com/office/powerpoint/2010/main" val="3494147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AB36FC-2CF0-4D15-9372-25703D28F687}"/>
              </a:ext>
            </a:extLst>
          </p:cNvPr>
          <p:cNvSpPr>
            <a:spLocks noGrp="1"/>
          </p:cNvSpPr>
          <p:nvPr>
            <p:ph type="ctrTitle"/>
          </p:nvPr>
        </p:nvSpPr>
        <p:spPr/>
        <p:txBody>
          <a:bodyPr/>
          <a:lstStyle/>
          <a:p>
            <a:pPr algn="ct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Two Worlds</a:t>
            </a:r>
          </a:p>
        </p:txBody>
      </p:sp>
      <p:sp>
        <p:nvSpPr>
          <p:cNvPr id="11" name="Text Placeholder 10">
            <a:extLst>
              <a:ext uri="{FF2B5EF4-FFF2-40B4-BE49-F238E27FC236}">
                <a16:creationId xmlns:a16="http://schemas.microsoft.com/office/drawing/2014/main" id="{F488C211-8082-4DDF-ACA2-51E0D56D84D3}"/>
              </a:ext>
            </a:extLst>
          </p:cNvPr>
          <p:cNvSpPr>
            <a:spLocks noGrp="1"/>
          </p:cNvSpPr>
          <p:nvPr>
            <p:ph type="body" sz="quarter" idx="10"/>
          </p:nvPr>
        </p:nvSpPr>
        <p:spPr>
          <a:xfrm>
            <a:off x="683047" y="1672364"/>
            <a:ext cx="5067758" cy="4562180"/>
          </a:xfrm>
        </p:spPr>
        <p:txBody>
          <a:bodyPr>
            <a:noAutofit/>
          </a:bodyPr>
          <a:lstStyle/>
          <a:p>
            <a:pPr algn="ctr"/>
            <a:r>
              <a:rPr lang="en-US" sz="2800" spc="50" dirty="0">
                <a:ln w="9525" cmpd="sng">
                  <a:solidFill>
                    <a:schemeClr val="accent1"/>
                  </a:solidFill>
                  <a:prstDash val="solid"/>
                </a:ln>
                <a:solidFill>
                  <a:srgbClr val="70AD47">
                    <a:tint val="1000"/>
                  </a:srgbClr>
                </a:solidFill>
                <a:effectLst>
                  <a:glow rad="38100">
                    <a:schemeClr val="accent1">
                      <a:alpha val="40000"/>
                    </a:schemeClr>
                  </a:glow>
                </a:effectLst>
              </a:rPr>
              <a:t>Flesh</a:t>
            </a:r>
            <a:endParaRPr lang="en-US" sz="2800" dirty="0"/>
          </a:p>
          <a:p>
            <a:r>
              <a:rPr lang="en-US" sz="2800" dirty="0">
                <a:effectLst>
                  <a:glow rad="228600">
                    <a:schemeClr val="accent5">
                      <a:satMod val="175000"/>
                      <a:alpha val="40000"/>
                    </a:schemeClr>
                  </a:glow>
                </a:effectLst>
              </a:rPr>
              <a:t>A Natural Human Life </a:t>
            </a:r>
            <a:r>
              <a:rPr lang="en-US" sz="2800" i="1" dirty="0">
                <a:effectLst>
                  <a:glow rad="228600">
                    <a:schemeClr val="accent5">
                      <a:satMod val="175000"/>
                      <a:alpha val="40000"/>
                    </a:schemeClr>
                  </a:glow>
                </a:effectLst>
              </a:rPr>
              <a:t>(8:6)</a:t>
            </a:r>
          </a:p>
          <a:p>
            <a:r>
              <a:rPr lang="en-US" sz="2800" dirty="0">
                <a:effectLst>
                  <a:glow rad="228600">
                    <a:schemeClr val="accent1">
                      <a:satMod val="175000"/>
                      <a:alpha val="40000"/>
                    </a:schemeClr>
                  </a:glow>
                </a:effectLst>
              </a:rPr>
              <a:t>Spiritually</a:t>
            </a:r>
            <a:r>
              <a:rPr lang="en-US" sz="2800" i="1" dirty="0">
                <a:effectLst>
                  <a:glow rad="228600">
                    <a:schemeClr val="accent1">
                      <a:satMod val="175000"/>
                      <a:alpha val="40000"/>
                    </a:schemeClr>
                  </a:glow>
                </a:effectLst>
              </a:rPr>
              <a:t> Alienated</a:t>
            </a:r>
            <a:r>
              <a:rPr lang="en-US" sz="2800" dirty="0">
                <a:effectLst>
                  <a:glow rad="228600">
                    <a:schemeClr val="accent1">
                      <a:satMod val="175000"/>
                      <a:alpha val="40000"/>
                    </a:schemeClr>
                  </a:glow>
                </a:effectLst>
              </a:rPr>
              <a:t> (</a:t>
            </a:r>
            <a:r>
              <a:rPr lang="en-US" sz="2800" i="1" dirty="0">
                <a:effectLst>
                  <a:glow rad="228600">
                    <a:schemeClr val="accent1">
                      <a:satMod val="175000"/>
                      <a:alpha val="40000"/>
                    </a:schemeClr>
                  </a:glow>
                </a:effectLst>
              </a:rPr>
              <a:t>8:7-8)</a:t>
            </a:r>
            <a:endParaRPr lang="en-US" sz="2800" dirty="0">
              <a:effectLst>
                <a:glow rad="228600">
                  <a:schemeClr val="accent1">
                    <a:satMod val="175000"/>
                    <a:alpha val="40000"/>
                  </a:schemeClr>
                </a:glow>
              </a:effectLst>
            </a:endParaRPr>
          </a:p>
          <a:p>
            <a:pPr lvl="1"/>
            <a:r>
              <a:rPr lang="en-US" sz="2800" b="0" dirty="0"/>
              <a:t>the mind set on the flesh is hostile toward God; for it does not subject itself to the law of God, for it is not even able to do so, </a:t>
            </a:r>
            <a:r>
              <a:rPr lang="en-US" sz="2800" b="0" dirty="0">
                <a:effectLst>
                  <a:glow rad="228600">
                    <a:schemeClr val="accent5">
                      <a:satMod val="175000"/>
                      <a:alpha val="40000"/>
                    </a:schemeClr>
                  </a:glow>
                </a:effectLst>
              </a:rPr>
              <a:t>and those who are in the flesh cannot please God,</a:t>
            </a:r>
            <a:r>
              <a:rPr lang="en-US" sz="2800" dirty="0">
                <a:effectLst>
                  <a:glow rad="228600">
                    <a:schemeClr val="accent5">
                      <a:satMod val="175000"/>
                      <a:alpha val="40000"/>
                    </a:schemeClr>
                  </a:glow>
                </a:effectLst>
              </a:rPr>
              <a:t>  </a:t>
            </a:r>
            <a:endParaRPr lang="en-US" sz="2800" dirty="0"/>
          </a:p>
        </p:txBody>
      </p:sp>
      <p:sp>
        <p:nvSpPr>
          <p:cNvPr id="12" name="Text Placeholder 11">
            <a:extLst>
              <a:ext uri="{FF2B5EF4-FFF2-40B4-BE49-F238E27FC236}">
                <a16:creationId xmlns:a16="http://schemas.microsoft.com/office/drawing/2014/main" id="{1E0B8C05-6A96-47D4-AE74-BD845F72273C}"/>
              </a:ext>
            </a:extLst>
          </p:cNvPr>
          <p:cNvSpPr>
            <a:spLocks noGrp="1"/>
          </p:cNvSpPr>
          <p:nvPr>
            <p:ph type="body" sz="quarter" idx="11"/>
          </p:nvPr>
        </p:nvSpPr>
        <p:spPr>
          <a:xfrm>
            <a:off x="6226139" y="1672364"/>
            <a:ext cx="4855845" cy="4360024"/>
          </a:xfrm>
        </p:spPr>
        <p:txBody>
          <a:bodyPr>
            <a:noAutofit/>
          </a:bodyPr>
          <a:lstStyle/>
          <a:p>
            <a:pPr algn="ctr"/>
            <a:r>
              <a:rPr lang="en-US" sz="2800" spc="50" dirty="0">
                <a:ln w="9525" cmpd="sng">
                  <a:solidFill>
                    <a:schemeClr val="accent1"/>
                  </a:solidFill>
                  <a:prstDash val="solid"/>
                </a:ln>
                <a:solidFill>
                  <a:srgbClr val="70AD47">
                    <a:tint val="1000"/>
                  </a:srgbClr>
                </a:solidFill>
                <a:effectLst>
                  <a:glow rad="38100">
                    <a:schemeClr val="accent1">
                      <a:alpha val="40000"/>
                    </a:schemeClr>
                  </a:glow>
                </a:effectLst>
              </a:rPr>
              <a:t>Spirit</a:t>
            </a:r>
          </a:p>
          <a:p>
            <a:pPr algn="ctr"/>
            <a:r>
              <a:rPr lang="en-US" sz="2800" dirty="0">
                <a:effectLst/>
              </a:rPr>
              <a:t>Natural Spiritual Life </a:t>
            </a:r>
            <a:r>
              <a:rPr lang="en-US" sz="2800" i="1" dirty="0">
                <a:effectLst/>
              </a:rPr>
              <a:t>(8:6b)</a:t>
            </a:r>
          </a:p>
          <a:p>
            <a:r>
              <a:rPr lang="en-US" sz="2800" dirty="0">
                <a:effectLst>
                  <a:glow rad="228600">
                    <a:schemeClr val="accent1">
                      <a:satMod val="175000"/>
                      <a:alpha val="40000"/>
                    </a:schemeClr>
                  </a:glow>
                </a:effectLst>
              </a:rPr>
              <a:t>Spiritually United </a:t>
            </a:r>
            <a:r>
              <a:rPr lang="en-US" sz="2800" i="1" dirty="0">
                <a:effectLst>
                  <a:glow rad="228600">
                    <a:schemeClr val="accent1">
                      <a:satMod val="175000"/>
                      <a:alpha val="40000"/>
                    </a:schemeClr>
                  </a:glow>
                </a:effectLst>
              </a:rPr>
              <a:t>(8:9) </a:t>
            </a:r>
          </a:p>
          <a:p>
            <a:pPr lvl="1"/>
            <a:r>
              <a:rPr lang="en-US" sz="2800" b="0" dirty="0"/>
              <a:t>However, you are not in the flesh but in the Spirit, if indeed the Spirit of God dwells in you. </a:t>
            </a:r>
            <a:endParaRPr lang="en-US" sz="2800" dirty="0"/>
          </a:p>
          <a:p>
            <a:pPr algn="ctr"/>
            <a:endParaRPr lang="en-US" sz="2800" dirty="0"/>
          </a:p>
        </p:txBody>
      </p:sp>
      <p:sp>
        <p:nvSpPr>
          <p:cNvPr id="2" name="Rectangle 1">
            <a:extLst>
              <a:ext uri="{FF2B5EF4-FFF2-40B4-BE49-F238E27FC236}">
                <a16:creationId xmlns:a16="http://schemas.microsoft.com/office/drawing/2014/main" id="{A087126C-BD2C-4B35-B0A1-E312321DB259}"/>
              </a:ext>
            </a:extLst>
          </p:cNvPr>
          <p:cNvSpPr/>
          <p:nvPr/>
        </p:nvSpPr>
        <p:spPr>
          <a:xfrm>
            <a:off x="1073625" y="3852376"/>
            <a:ext cx="3907314" cy="1815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800" dirty="0"/>
              <a:t>But if anyone does not have the Spirit of Christ, he does not belong to Him.</a:t>
            </a:r>
          </a:p>
        </p:txBody>
      </p:sp>
      <p:graphicFrame>
        <p:nvGraphicFramePr>
          <p:cNvPr id="3" name="Diagram 2">
            <a:extLst>
              <a:ext uri="{FF2B5EF4-FFF2-40B4-BE49-F238E27FC236}">
                <a16:creationId xmlns:a16="http://schemas.microsoft.com/office/drawing/2014/main" id="{49CCE33C-1505-40C6-A8A4-E38500E0C6C2}"/>
              </a:ext>
            </a:extLst>
          </p:cNvPr>
          <p:cNvGraphicFramePr/>
          <p:nvPr>
            <p:extLst>
              <p:ext uri="{D42A27DB-BD31-4B8C-83A1-F6EECF244321}">
                <p14:modId xmlns:p14="http://schemas.microsoft.com/office/powerpoint/2010/main" val="559223707"/>
              </p:ext>
            </p:extLst>
          </p:nvPr>
        </p:nvGraphicFramePr>
        <p:xfrm>
          <a:off x="5750805" y="4554427"/>
          <a:ext cx="5849956" cy="2303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607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graphicEl>
                                              <a:dgm id="{3ED8AB74-11E6-4F4C-ACEC-8BAD465E7B77}"/>
                                            </p:graphicEl>
                                          </p:spTgt>
                                        </p:tgtEl>
                                        <p:attrNameLst>
                                          <p:attrName>style.visibility</p:attrName>
                                        </p:attrNameLst>
                                      </p:cBhvr>
                                      <p:to>
                                        <p:strVal val="visible"/>
                                      </p:to>
                                    </p:set>
                                    <p:anim calcmode="lin" valueType="num">
                                      <p:cBhvr>
                                        <p:cTn id="7" dur="500" fill="hold"/>
                                        <p:tgtEl>
                                          <p:spTgt spid="3">
                                            <p:graphicEl>
                                              <a:dgm id="{3ED8AB74-11E6-4F4C-ACEC-8BAD465E7B77}"/>
                                            </p:graphicEl>
                                          </p:spTgt>
                                        </p:tgtEl>
                                        <p:attrNameLst>
                                          <p:attrName>ppt_w</p:attrName>
                                        </p:attrNameLst>
                                      </p:cBhvr>
                                      <p:tavLst>
                                        <p:tav tm="0">
                                          <p:val>
                                            <p:fltVal val="0"/>
                                          </p:val>
                                        </p:tav>
                                        <p:tav tm="100000">
                                          <p:val>
                                            <p:strVal val="#ppt_w"/>
                                          </p:val>
                                        </p:tav>
                                      </p:tavLst>
                                    </p:anim>
                                    <p:anim calcmode="lin" valueType="num">
                                      <p:cBhvr>
                                        <p:cTn id="8" dur="500" fill="hold"/>
                                        <p:tgtEl>
                                          <p:spTgt spid="3">
                                            <p:graphicEl>
                                              <a:dgm id="{3ED8AB74-11E6-4F4C-ACEC-8BAD465E7B77}"/>
                                            </p:graphicEl>
                                          </p:spTgt>
                                        </p:tgtEl>
                                        <p:attrNameLst>
                                          <p:attrName>ppt_h</p:attrName>
                                        </p:attrNameLst>
                                      </p:cBhvr>
                                      <p:tavLst>
                                        <p:tav tm="0">
                                          <p:val>
                                            <p:fltVal val="0"/>
                                          </p:val>
                                        </p:tav>
                                        <p:tav tm="100000">
                                          <p:val>
                                            <p:strVal val="#ppt_h"/>
                                          </p:val>
                                        </p:tav>
                                      </p:tavLst>
                                    </p:anim>
                                    <p:animEffect transition="in" filter="fade">
                                      <p:cBhvr>
                                        <p:cTn id="9" dur="500"/>
                                        <p:tgtEl>
                                          <p:spTgt spid="3">
                                            <p:graphicEl>
                                              <a:dgm id="{3ED8AB74-11E6-4F4C-ACEC-8BAD465E7B77}"/>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graphicEl>
                                              <a:dgm id="{2477D554-B3B9-4F42-A1CE-C4451B14D352}"/>
                                            </p:graphicEl>
                                          </p:spTgt>
                                        </p:tgtEl>
                                        <p:attrNameLst>
                                          <p:attrName>style.visibility</p:attrName>
                                        </p:attrNameLst>
                                      </p:cBhvr>
                                      <p:to>
                                        <p:strVal val="visible"/>
                                      </p:to>
                                    </p:set>
                                    <p:anim calcmode="lin" valueType="num">
                                      <p:cBhvr>
                                        <p:cTn id="14" dur="500" fill="hold"/>
                                        <p:tgtEl>
                                          <p:spTgt spid="3">
                                            <p:graphicEl>
                                              <a:dgm id="{2477D554-B3B9-4F42-A1CE-C4451B14D352}"/>
                                            </p:graphicEl>
                                          </p:spTgt>
                                        </p:tgtEl>
                                        <p:attrNameLst>
                                          <p:attrName>ppt_w</p:attrName>
                                        </p:attrNameLst>
                                      </p:cBhvr>
                                      <p:tavLst>
                                        <p:tav tm="0">
                                          <p:val>
                                            <p:fltVal val="0"/>
                                          </p:val>
                                        </p:tav>
                                        <p:tav tm="100000">
                                          <p:val>
                                            <p:strVal val="#ppt_w"/>
                                          </p:val>
                                        </p:tav>
                                      </p:tavLst>
                                    </p:anim>
                                    <p:anim calcmode="lin" valueType="num">
                                      <p:cBhvr>
                                        <p:cTn id="15" dur="500" fill="hold"/>
                                        <p:tgtEl>
                                          <p:spTgt spid="3">
                                            <p:graphicEl>
                                              <a:dgm id="{2477D554-B3B9-4F42-A1CE-C4451B14D352}"/>
                                            </p:graphicEl>
                                          </p:spTgt>
                                        </p:tgtEl>
                                        <p:attrNameLst>
                                          <p:attrName>ppt_h</p:attrName>
                                        </p:attrNameLst>
                                      </p:cBhvr>
                                      <p:tavLst>
                                        <p:tav tm="0">
                                          <p:val>
                                            <p:fltVal val="0"/>
                                          </p:val>
                                        </p:tav>
                                        <p:tav tm="100000">
                                          <p:val>
                                            <p:strVal val="#ppt_h"/>
                                          </p:val>
                                        </p:tav>
                                      </p:tavLst>
                                    </p:anim>
                                    <p:animEffect transition="in" filter="fade">
                                      <p:cBhvr>
                                        <p:cTn id="16" dur="500"/>
                                        <p:tgtEl>
                                          <p:spTgt spid="3">
                                            <p:graphicEl>
                                              <a:dgm id="{2477D554-B3B9-4F42-A1CE-C4451B14D352}"/>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graphicEl>
                                              <a:dgm id="{F1EFC4E4-FF31-463A-8E4D-E3746AB5C83A}"/>
                                            </p:graphicEl>
                                          </p:spTgt>
                                        </p:tgtEl>
                                        <p:attrNameLst>
                                          <p:attrName>style.visibility</p:attrName>
                                        </p:attrNameLst>
                                      </p:cBhvr>
                                      <p:to>
                                        <p:strVal val="visible"/>
                                      </p:to>
                                    </p:set>
                                    <p:anim calcmode="lin" valueType="num">
                                      <p:cBhvr>
                                        <p:cTn id="19" dur="500" fill="hold"/>
                                        <p:tgtEl>
                                          <p:spTgt spid="3">
                                            <p:graphicEl>
                                              <a:dgm id="{F1EFC4E4-FF31-463A-8E4D-E3746AB5C83A}"/>
                                            </p:graphicEl>
                                          </p:spTgt>
                                        </p:tgtEl>
                                        <p:attrNameLst>
                                          <p:attrName>ppt_w</p:attrName>
                                        </p:attrNameLst>
                                      </p:cBhvr>
                                      <p:tavLst>
                                        <p:tav tm="0">
                                          <p:val>
                                            <p:fltVal val="0"/>
                                          </p:val>
                                        </p:tav>
                                        <p:tav tm="100000">
                                          <p:val>
                                            <p:strVal val="#ppt_w"/>
                                          </p:val>
                                        </p:tav>
                                      </p:tavLst>
                                    </p:anim>
                                    <p:anim calcmode="lin" valueType="num">
                                      <p:cBhvr>
                                        <p:cTn id="20" dur="500" fill="hold"/>
                                        <p:tgtEl>
                                          <p:spTgt spid="3">
                                            <p:graphicEl>
                                              <a:dgm id="{F1EFC4E4-FF31-463A-8E4D-E3746AB5C83A}"/>
                                            </p:graphicEl>
                                          </p:spTgt>
                                        </p:tgtEl>
                                        <p:attrNameLst>
                                          <p:attrName>ppt_h</p:attrName>
                                        </p:attrNameLst>
                                      </p:cBhvr>
                                      <p:tavLst>
                                        <p:tav tm="0">
                                          <p:val>
                                            <p:fltVal val="0"/>
                                          </p:val>
                                        </p:tav>
                                        <p:tav tm="100000">
                                          <p:val>
                                            <p:strVal val="#ppt_h"/>
                                          </p:val>
                                        </p:tav>
                                      </p:tavLst>
                                    </p:anim>
                                    <p:animEffect transition="in" filter="fade">
                                      <p:cBhvr>
                                        <p:cTn id="21" dur="500"/>
                                        <p:tgtEl>
                                          <p:spTgt spid="3">
                                            <p:graphicEl>
                                              <a:dgm id="{F1EFC4E4-FF31-463A-8E4D-E3746AB5C83A}"/>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graphicEl>
                                              <a:dgm id="{B387A607-6E87-48A7-91AD-62A9F1DB3EDE}"/>
                                            </p:graphicEl>
                                          </p:spTgt>
                                        </p:tgtEl>
                                        <p:attrNameLst>
                                          <p:attrName>style.visibility</p:attrName>
                                        </p:attrNameLst>
                                      </p:cBhvr>
                                      <p:to>
                                        <p:strVal val="visible"/>
                                      </p:to>
                                    </p:set>
                                    <p:anim calcmode="lin" valueType="num">
                                      <p:cBhvr>
                                        <p:cTn id="26" dur="500" fill="hold"/>
                                        <p:tgtEl>
                                          <p:spTgt spid="3">
                                            <p:graphicEl>
                                              <a:dgm id="{B387A607-6E87-48A7-91AD-62A9F1DB3EDE}"/>
                                            </p:graphicEl>
                                          </p:spTgt>
                                        </p:tgtEl>
                                        <p:attrNameLst>
                                          <p:attrName>ppt_w</p:attrName>
                                        </p:attrNameLst>
                                      </p:cBhvr>
                                      <p:tavLst>
                                        <p:tav tm="0">
                                          <p:val>
                                            <p:fltVal val="0"/>
                                          </p:val>
                                        </p:tav>
                                        <p:tav tm="100000">
                                          <p:val>
                                            <p:strVal val="#ppt_w"/>
                                          </p:val>
                                        </p:tav>
                                      </p:tavLst>
                                    </p:anim>
                                    <p:anim calcmode="lin" valueType="num">
                                      <p:cBhvr>
                                        <p:cTn id="27" dur="500" fill="hold"/>
                                        <p:tgtEl>
                                          <p:spTgt spid="3">
                                            <p:graphicEl>
                                              <a:dgm id="{B387A607-6E87-48A7-91AD-62A9F1DB3EDE}"/>
                                            </p:graphicEl>
                                          </p:spTgt>
                                        </p:tgtEl>
                                        <p:attrNameLst>
                                          <p:attrName>ppt_h</p:attrName>
                                        </p:attrNameLst>
                                      </p:cBhvr>
                                      <p:tavLst>
                                        <p:tav tm="0">
                                          <p:val>
                                            <p:fltVal val="0"/>
                                          </p:val>
                                        </p:tav>
                                        <p:tav tm="100000">
                                          <p:val>
                                            <p:strVal val="#ppt_h"/>
                                          </p:val>
                                        </p:tav>
                                      </p:tavLst>
                                    </p:anim>
                                    <p:animEffect transition="in" filter="fade">
                                      <p:cBhvr>
                                        <p:cTn id="28" dur="500"/>
                                        <p:tgtEl>
                                          <p:spTgt spid="3">
                                            <p:graphicEl>
                                              <a:dgm id="{B387A607-6E87-48A7-91AD-62A9F1DB3EDE}"/>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graphicEl>
                                              <a:dgm id="{6D05B437-0FBE-465C-B54A-DD42EF809522}"/>
                                            </p:graphicEl>
                                          </p:spTgt>
                                        </p:tgtEl>
                                        <p:attrNameLst>
                                          <p:attrName>style.visibility</p:attrName>
                                        </p:attrNameLst>
                                      </p:cBhvr>
                                      <p:to>
                                        <p:strVal val="visible"/>
                                      </p:to>
                                    </p:set>
                                    <p:anim calcmode="lin" valueType="num">
                                      <p:cBhvr>
                                        <p:cTn id="31" dur="500" fill="hold"/>
                                        <p:tgtEl>
                                          <p:spTgt spid="3">
                                            <p:graphicEl>
                                              <a:dgm id="{6D05B437-0FBE-465C-B54A-DD42EF809522}"/>
                                            </p:graphicEl>
                                          </p:spTgt>
                                        </p:tgtEl>
                                        <p:attrNameLst>
                                          <p:attrName>ppt_w</p:attrName>
                                        </p:attrNameLst>
                                      </p:cBhvr>
                                      <p:tavLst>
                                        <p:tav tm="0">
                                          <p:val>
                                            <p:fltVal val="0"/>
                                          </p:val>
                                        </p:tav>
                                        <p:tav tm="100000">
                                          <p:val>
                                            <p:strVal val="#ppt_w"/>
                                          </p:val>
                                        </p:tav>
                                      </p:tavLst>
                                    </p:anim>
                                    <p:anim calcmode="lin" valueType="num">
                                      <p:cBhvr>
                                        <p:cTn id="32" dur="500" fill="hold"/>
                                        <p:tgtEl>
                                          <p:spTgt spid="3">
                                            <p:graphicEl>
                                              <a:dgm id="{6D05B437-0FBE-465C-B54A-DD42EF809522}"/>
                                            </p:graphicEl>
                                          </p:spTgt>
                                        </p:tgtEl>
                                        <p:attrNameLst>
                                          <p:attrName>ppt_h</p:attrName>
                                        </p:attrNameLst>
                                      </p:cBhvr>
                                      <p:tavLst>
                                        <p:tav tm="0">
                                          <p:val>
                                            <p:fltVal val="0"/>
                                          </p:val>
                                        </p:tav>
                                        <p:tav tm="100000">
                                          <p:val>
                                            <p:strVal val="#ppt_h"/>
                                          </p:val>
                                        </p:tav>
                                      </p:tavLst>
                                    </p:anim>
                                    <p:animEffect transition="in" filter="fade">
                                      <p:cBhvr>
                                        <p:cTn id="33" dur="500"/>
                                        <p:tgtEl>
                                          <p:spTgt spid="3">
                                            <p:graphicEl>
                                              <a:dgm id="{6D05B437-0FBE-465C-B54A-DD42EF809522}"/>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1m2E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NZthG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M1m2EY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zWbYRr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zWbYRo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DNZthG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zWbYRj+zTKhuAAAAcwAAABwAAAB1bml2ZXJzYWwvbG9jYWxfc2V0dGluZ3MueG1sDco9DoMwDEDhnVNYnsrQHzYGAgNSxy7QA1jBQpEcGyVpVW7fbO9J3zD9osCXUw6mDrvbA4HV2xZ0d/hen9ceIRfSjcSUHaohTGMziHmShUupMMMhdHJaOdYo/KJY5RLqMcz2SZnh4u04W7yPzR9QSwMEFAACAAgAg4CPRc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zWbYRt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zWbYRlVrhjhHCQAAJBYAABcAAAB1bml2ZXJzYWwvdW5pdmVyc2FsLnBuZ+2Yf1RSaRrHb1Mz1rRWM+5sO2Y5zW51miY9TYMalU5mlk2KmqYRSEkzBkpYDGkY2I6T/ZKYyWYt1NiyMEVhGfwFBNZmchxHyfhxUUIsGn+AyJhcUFDYi3Paztn/9uy//nHPPc99Pu/zvPd53/f73HMvJibs9n838F0AAPzj9sQkA8D8FQDwVsnCd+AnRT/fLYZv8yjJu6MBfnfQCGwsyNoRvwMAhKzF00fehu1FuXsOUgBgySPfNU9BvncUAD4Qx8XsSMnPsBpkrEOp4Pnn0+C1a0/OhdyOTvnh2PfHkhMTE+/s2BuwKOmLwI+wT9/+1/lB+oE7j6Vb0Js916dOl1BII8lB7iBFlv4HBylYua0F3V4eTuYzPFNDPA7DNVI5pOTMBwAMT38LeZuWudLb1i5o9SDH/gAA/xSYL62yZZo0vDSTb+rna+X5y1eQjfKV4bAVcYDaXoRsJkreA4CBdM2HSxmTz8+PxwLAWXxq1rbrx2GkZaNwHgDEXPAHgI+ic+AH72XCqS4sg4vyxXc62P64Da7MstVh8KCFc+gcOofOoXPoHDqHzqFz6Bw6h86h/we6lOG2Nm+APdK1/2OoC1WZJsgCpqFubhPT7MM9mt3B9G+gh37BuWfZIraU/YjdSbgyD+jWSP5UoUV6P4AmO8twjNNP2HVN9XSad0Tu3WAeXwfe8VO0d5aFCiKnf3s0/vBkC7uTrSLw4XFdl5eHhrzqGkSXaoTxivu1pJATGzHKkUhF4b0ivGncpDDNf5mPqFZh5gMVpbQi+1UlcWpUpGw3ZWjCVPKyf9zUSxkB0wO632raDbwtlYOBwABGTQhbGhwZBH5WdhTp0DQo19QMTYagapARYVy/x9Z4ij+QG2K+7yH4UwhcPC7ejWHT+NX4qGJdRMBsniJkWSG6FXN7ZDJNFVn2tdEmGN2ZU3HRN9+xQ5XJlA6jSscePIywUi6av6kdmVy6Jqy77XMQAJzWq63Ltt+YddWYFe4ESu5C4Ym1XPE7QAsKxYlcCW4sy2Gf902pwDHaG7HULSnTTdpVKIHc47LkyV1mHo8V5ZnENYMQ7sz441a+hU7UP3WjzI6+1lCBU+VySJ45nVNDHJy0y+XskBg3zcYOtVlsB8oHM+G0HWZEbnnw+YKnusmXpSg+Y+rXMh4hZZ/9FIIxPa4otB5a7ApsxIoJamtjIS7DVg1ZqWKbras83OtCNR4XeeiBsi7h70GbpzY168O/6nRxxxxME21CrMU3HnhGjbrbD4y573VaIu+O8Y5Lj6/MLyWEHFBFStX4GjxGYFHoyCU22n7poCCEbAwSuOst2f7SMRH1F0yD/kyh6Y6w5zLkEq1tWCLx1AlD7NnqMIscEYdoCtCAIMcCzZCx4UJ6AZZPop1xGvJMYSqj7elscW91azjaDW7Jcfu3BdgCkmJiSJnXjxIEZM+k492L9rWK6YYPQ8JvDOIRVtGXLCpWgtU7kJRAasG5dCa1C/M8qWrIxBViNwSbdTZyxadhTaVCl0NPNhq0X6HxUkNNZlW7I47jEGfPboI+p7Ewip+6JAmP7Uw9WgdCfdnY1tQ/36dBZgO0chFC6+6tDb+YXccJVMsRn0RoSU5EVwexL6tsFfUM3XCKJFUiRc4aE39gWNcXm6q0xVPySmikfZSTpaWP26lJiU2hLYH6jt7I1XpLs1OP0p1yW+Gl8M4wHjouU9x3nMZmvDudtakLATyoMTxGcdja3TOEndh+/gy6dZ7B0hwYXi9yGTyIT5E5XBXPsen35FT7JjLYpKcOUWmrCtzWoL/fNErTq/jmRtgf39buDRF4GUacLBEkaelmZeqMYph0BTGbI95ybafm3q4T9cK9u2NkAbhmZx9PmyTz9B1XOTczqQaQU2x3bqdtkm9vJOJUFXVc+qmaJAWaVX9FEHlxGJElSLU4CGrIQqce1qRHrT9YP7HVwFihqnj28qiw50cxY91tyBk25v68Vs5irLZfpvYN8WdPIlGF/DURZHpOUgQy5B+J6j6eXCC8+b4aBANzGhnEnh+SCx3rU1Q0yn+SsqQs6ZUJiS6dJcoxqjNQnFo9qEd7t4Jv8qEYTGidv/o7aHH94gaFBMt5oUbt+bIt1itTNCix5T6VUI+9aD4Hpkf16viKpmxBhpK0XIs4tfG6u9KDPuss1+s5um8uEBJmN/awaRhhPVUvsSFF0XdjBRzQxmu4acRS8u69XtHYkVd1SX44yS/a5WmtA8T3C6SBjVZaoaVpJpMkQ8meuCP3erfCu7pfPvBl6zKinSpT0gpJ/lX4fbM1MJ6Z6Go5sCVGUMbV/9zgMG/e2xTFNHPdBMu6v1JP9339+t17FELGZ0mm73XDor/RrAerxrKlS+Ifx8rCuFvEHXH4qhR6fQAG/8lPVy6sgt56xlDJ1XfAGH5w9Y+XLkkYPHwVWdAJLdD8CkWazz1x26mgIeu9FcCDu/mwsLdk9KYx0cHxzT+uD9OKDtPmZVRpmXoq6JC7A5iBMu1W7efBPAIHS6xjiQv3ZjNJOXUKHbHy4MR+ShIt/pkCa3kpt129wKTF75sQdnbgi3pnD+1zuHl4K/oZJeiX/Q3DnP7hjY35fMvWaPMrqnaGOG4AUeSE4Ew2C9bEEKilaSIpq0cNzRRD/PDG7ATzK0e8S86B1MKbRn1xGg+Mlq3lTul2vRbjTuy0nOm9PSs/ZWO9oiwT5o1Sq0rXodqpnWvKB4/4dHFVFGNb9yN5W/uN677ll28/M5mLkWJqCUt8g2sZLrWwGoV4rdbkUJz8vsYZ7snmbkmHO0Tt8tCMkjdqHuFH7fY0MMQxqnEBlx7So6pGKUxR1143kMvIvEL0Iwx7ROdrIINNRlX6yqAVNpXiWHUyBek7blvEVpsxIs89XTwqnfS3DI3qjNUnKuGOR6/p2y/ppC0A9ojtNvKoaK30ZWPu9mYoCKWg1/n87quJ6BdxbwN7akL9cS/QuUZE713+Ocv1sReLnx/yU8TW+J0cCa6qjO46MktJGhoHbmX/5JyZXHoixdfrRz/+ry+AFw9trd7IftiVW2cu8SuE20T+XwDggbB286rpGafRxIRditru/Fyo9bkKHjHAT8Gp85evQHimJ5QndsLR6Klp9sl1YcRpCMSl+X6L5r0FAC0J1Biozcvi8bzzZ/TWiKKJXffgSEDcroQYfvThb/8NUEsDBBQAAgAIAM1m2EZqfcGNSwAAAGoAAAAbAAAAdW5pdmVyc2FsL3VuaXZlcnNhbC5wbmcueG1ss7GvyM1RKEstKs7Mz7NVMtQzULK34+WyKShKLctMLVeoAIoBBSFASaESyDVCcMszU0oybJXMzZGUZKRmpmeU2CqZmlvABfWBRgIAUEsBAgAAFAACAAgAzWbYRlp/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
  <p:tag name="ISPRING_ULTRA_SCORM_COURSE_ID" val="FFB65A0F-99F2-4AB4-B984-25A3494E0190"/>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Business 05"/>
  <p:tag name="ARTICULATE_SLIDE_COUNT" val="26"/>
  <p:tag name="ISPRING_SCORM_ENDPOINT" val="&lt;endpoint&gt;&lt;enable&gt;0&lt;/enable&gt;&lt;lrs&gt;http://&lt;/lrs&gt;&lt;auth&gt;0&lt;/auth&gt;&lt;login&gt;&lt;/login&gt;&lt;password&gt;&lt;/password&gt;&lt;key&gt;&lt;/key&gt;&lt;name&gt;&lt;/name&gt;&lt;email&gt;&lt;/email&gt;&lt;/endpoint&gt;&#10;"/>
  <p:tag name="ARTICULATE_PROJECT_OPEN" val="0"/>
  <p:tag name="ISPRING_RESOURCE_PATHS_HASH_PRESENTER" val="cb70f085bf509c4f9262f4c046274447532afc8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504EF4C2-293F-45D6-85C7-8E1E11BF748B}" vid="{CC4BB4B8-21C4-4669-9D93-8300808E53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ppt/theme/themeOverride10.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11.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12.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13.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2.xml><?xml version="1.0" encoding="utf-8"?>
<a:themeOverride xmlns:a="http://schemas.openxmlformats.org/drawingml/2006/main">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ppt/theme/themeOverride4.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5.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6.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7.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8.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9.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docProps/app.xml><?xml version="1.0" encoding="utf-8"?>
<Properties xmlns="http://schemas.openxmlformats.org/officeDocument/2006/extended-properties" xmlns:vt="http://schemas.openxmlformats.org/officeDocument/2006/docPropsVTypes">
  <TotalTime>0</TotalTime>
  <Words>2316</Words>
  <Application>Microsoft Office PowerPoint</Application>
  <PresentationFormat>Widescreen</PresentationFormat>
  <Paragraphs>281</Paragraphs>
  <Slides>24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Cantarell</vt:lpstr>
      <vt:lpstr>Glegoo</vt:lpstr>
      <vt:lpstr>Wingdings</vt:lpstr>
      <vt:lpstr>Office Theme</vt:lpstr>
      <vt:lpstr>From Flesh to Spirit</vt:lpstr>
      <vt:lpstr>“Walking by the Spirit”</vt:lpstr>
      <vt:lpstr>“Walking by the Spirit”</vt:lpstr>
      <vt:lpstr>“Walking by the Spirit”</vt:lpstr>
      <vt:lpstr>Two Worlds: Flesh v. Spirit</vt:lpstr>
      <vt:lpstr>Two Worlds: Flesh v. Spirit</vt:lpstr>
      <vt:lpstr>Two Worlds</vt:lpstr>
      <vt:lpstr>Two Worlds</vt:lpstr>
      <vt:lpstr>Two Worlds</vt:lpstr>
      <vt:lpstr>Two Mind-Sets</vt:lpstr>
      <vt:lpstr>Two Worlds: Flesh v. Spirit</vt:lpstr>
      <vt:lpstr>“Things of the Flesh”</vt:lpstr>
      <vt:lpstr>“Things of the Flesh”</vt:lpstr>
      <vt:lpstr>“Things of the Flesh”</vt:lpstr>
      <vt:lpstr>“Things of the Spirit”</vt:lpstr>
      <vt:lpstr>“Things of the Spirit”</vt:lpstr>
      <vt:lpstr>“Things of the Spirit”</vt:lpstr>
      <vt:lpstr>“Things of the Spirit”</vt:lpstr>
      <vt:lpstr>“Things of the Spirit”</vt:lpstr>
      <vt:lpstr>“Things of the Spirit”</vt:lpstr>
      <vt:lpstr>“Things of the Spirit”</vt:lpstr>
      <vt:lpstr>Your Spiritual Filter</vt:lpstr>
      <vt:lpstr>PowerPoint Presentation</vt:lpstr>
      <vt:lpstr>Two Different Lives: Flesh v. Spirt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2018-11-16T20:37:57Z</dcterms:created>
  <dcterms:modified xsi:type="dcterms:W3CDTF">2018-11-17T23:05:41Z</dcterms:modified>
</cp:coreProperties>
</file>